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43E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2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7414744"/>
            <a:ext cx="2046287" cy="12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The Boulevard Company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806 Johnnie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Dodds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Blvd.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6927223"/>
            <a:ext cx="21367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6666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1" y="319350"/>
            <a:ext cx="172874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2077436"/>
            <a:ext cx="707157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Renovated 2 story home located on a high private lot with an inground pool, fully fenced yard in one of Goose Creeks premier neighborhoods.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>
            <a:fillRect/>
          </a:stretch>
        </p:blipFill>
        <p:spPr bwMode="auto">
          <a:xfrm>
            <a:off x="121811" y="2905885"/>
            <a:ext cx="2514600" cy="16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6A5DFCE3-DFF5-BA9A-F49F-7B1546B8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17" y="2905885"/>
            <a:ext cx="2016483" cy="13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9A12DBC-B13F-8B09-FD38-4ADFFAF6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254"/>
          <a:stretch>
            <a:fillRect/>
          </a:stretch>
        </p:blipFill>
        <p:spPr bwMode="auto">
          <a:xfrm>
            <a:off x="121811" y="4797824"/>
            <a:ext cx="2514600" cy="16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4D1C2CD9-A301-BC2D-9DC7-6F9D7C74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18" y="4457330"/>
            <a:ext cx="2016482" cy="13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5C9D1DAD-D89A-6C26-CB4F-E167780E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07" y="4457330"/>
            <a:ext cx="2016482" cy="13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5D68E9BC-C867-9BB6-7181-BBCDE50F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51" y="6007219"/>
            <a:ext cx="4297638" cy="28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2BD46859-DC33-BFAD-3793-5ACDC4A4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06" y="2905885"/>
            <a:ext cx="2016483" cy="13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7762"/>
            <a:ext cx="1340676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26481"/>
            <a:ext cx="38687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  132 E Hartwick Lane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Crowfield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Plantation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Goose Creek, SC 29445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22029123 | $363,900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 Bed | 2½  Bath | 1,665 SF</a:t>
            </a:r>
            <a:endParaRPr kumimoji="0" lang="en-US" alt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73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</cp:revision>
  <dcterms:created xsi:type="dcterms:W3CDTF">2022-12-27T14:37:10Z</dcterms:created>
  <dcterms:modified xsi:type="dcterms:W3CDTF">2022-12-27T14:51:03Z</dcterms:modified>
</cp:coreProperties>
</file>