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52C"/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1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7772400" cy="100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1" y="0"/>
            <a:ext cx="3902040" cy="918150"/>
          </a:xfrm>
        </p:spPr>
        <p:txBody>
          <a:bodyPr anchor="ctr">
            <a:noAutofit/>
          </a:bodyPr>
          <a:lstStyle/>
          <a:p>
            <a:pPr algn="r"/>
            <a: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132 Marion Road</a:t>
            </a:r>
            <a:b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Sangaree | Summerville, SC 29483</a:t>
            </a:r>
            <a:b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MLS# 23009851 | $299,500</a:t>
            </a:r>
            <a:endParaRPr lang="en-US" sz="900" spc="0" dirty="0">
              <a:solidFill>
                <a:schemeClr val="tx2"/>
              </a:solidFill>
              <a:latin typeface="Futura Bk BT" panose="020B05020202040203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00" y="4920328"/>
            <a:ext cx="7741157" cy="2665288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Welcome to your fully renovated dream home in the very sought out established neighborhood of Sangaree. No HOA! 3 bedroom, 2 full bath residence, perfect for family or first time buyer, has plenty of natural lighting throughout as well as a beautiful jasmine framed landscaped front creating curb appeal. There is a fully enclosed backyard which borders a green space offering a private oasis for entertaining. Step inside &amp; view the pretty mantled fireplace, vaulted ceiling &amp; solid wood interior doors. There are many new features which include brand new granite countertops in both kitchen and bathrooms, new light fixtures, new hardware, fully serviced HVAC. This is a true Gem and will not last.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1" y="9136335"/>
            <a:ext cx="30469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 Stanley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832-323-5573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susancstanley@gmail.com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8925" y="9197890"/>
            <a:ext cx="22410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Brand Name Real Estate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4 Carriage Lane Suite 106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Charleston, SC 29407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87" y="9720042"/>
            <a:ext cx="338358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97465"/>
            <a:ext cx="3806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12700">
                  <a:noFill/>
                  <a:prstDash val="solid"/>
                </a:ln>
                <a:solidFill>
                  <a:srgbClr val="00B0F0"/>
                </a:solidFill>
                <a:latin typeface="Ink Free" panose="03080402000500000000" pitchFamily="66" charset="0"/>
                <a:cs typeface="Narkisim" panose="020E0502050101010101" pitchFamily="34" charset="-79"/>
              </a:rPr>
              <a:t>Back Yard Oasis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839" y="890735"/>
            <a:ext cx="3806482" cy="25360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5360" y="9119979"/>
            <a:ext cx="1562527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F26ADD1-721A-4383-BCEC-52E0C7F23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/>
          <a:stretch/>
        </p:blipFill>
        <p:spPr bwMode="auto">
          <a:xfrm>
            <a:off x="4195490" y="890735"/>
            <a:ext cx="3806482" cy="25360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2837" y="3581400"/>
            <a:ext cx="1826418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313" y="3581400"/>
            <a:ext cx="1826418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F281B-39A8-494F-B905-ADB43EE343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94" y="7705741"/>
            <a:ext cx="1827609" cy="1218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767" y="3581400"/>
            <a:ext cx="1827609" cy="12184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CB12F9-AA14-4C3E-8380-B50463CB53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9520" y="7705741"/>
            <a:ext cx="1827609" cy="12184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416940-8F11-42F0-9E91-5266A868A2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953" y="7706138"/>
            <a:ext cx="1826418" cy="12176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38" y="3581400"/>
            <a:ext cx="1828800" cy="12184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416" y="7705344"/>
            <a:ext cx="1824228" cy="1216152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A674CCBE-996D-5CD2-79F5-A13045E2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2249" b="28823"/>
          <a:stretch/>
        </p:blipFill>
        <p:spPr bwMode="auto">
          <a:xfrm>
            <a:off x="228600" y="9119979"/>
            <a:ext cx="734694" cy="7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169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Bk BT</vt:lpstr>
      <vt:lpstr>Ink Free</vt:lpstr>
      <vt:lpstr>Office Theme</vt:lpstr>
      <vt:lpstr>132 Marion Road Sangaree | Summerville, SC 29483 MLS# 23009851 | $299,500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96</cp:revision>
  <dcterms:created xsi:type="dcterms:W3CDTF">2006-08-16T00:00:00Z</dcterms:created>
  <dcterms:modified xsi:type="dcterms:W3CDTF">2023-05-04T16:18:38Z</dcterms:modified>
</cp:coreProperties>
</file>