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305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7361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9743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3383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smtClean="0"/>
              <a:t>Click to edit Master title style</a:t>
            </a:r>
            <a:endParaRPr lang="en-US"/>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DDB07-6497-4379-BCAA-5D05E9C9073B}"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0091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055" y="3927899"/>
            <a:ext cx="2087820"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6030" y="3927899"/>
            <a:ext cx="2087821"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DDB07-6497-4379-BCAA-5D05E9C9073B}"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6204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DDB07-6497-4379-BCAA-5D05E9C9073B}"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6566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DDB07-6497-4379-BCAA-5D05E9C9073B}"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26587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DDB07-6497-4379-BCAA-5D05E9C9073B}"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32119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9283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4058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98BDDB07-6497-4379-BCAA-5D05E9C9073B}" type="datetimeFigureOut">
              <a:rPr lang="en-US" smtClean="0"/>
              <a:t>5/10/2016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9E8FC28-091B-4C16-90BD-993248B1B060}" type="slidenum">
              <a:rPr lang="en-US" smtClean="0"/>
              <a:t>‹#›</a:t>
            </a:fld>
            <a:endParaRPr lang="en-US"/>
          </a:p>
        </p:txBody>
      </p:sp>
    </p:spTree>
    <p:extLst>
      <p:ext uri="{BB962C8B-B14F-4D97-AF65-F5344CB8AC3E}">
        <p14:creationId xmlns:p14="http://schemas.microsoft.com/office/powerpoint/2010/main" val="305642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99"/>
            <a:ext cx="7772400" cy="4564329"/>
          </a:xfrm>
          <a:prstGeom prst="rect">
            <a:avLst/>
          </a:prstGeom>
        </p:spPr>
      </p:pic>
      <p:sp>
        <p:nvSpPr>
          <p:cNvPr id="18" name="Rectangle 17"/>
          <p:cNvSpPr/>
          <p:nvPr/>
        </p:nvSpPr>
        <p:spPr>
          <a:xfrm>
            <a:off x="1501926" y="7880"/>
            <a:ext cx="6270474" cy="46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effectLst>
                  <a:outerShdw blurRad="50800" dist="38100" dir="5400000" algn="t" rotWithShape="0">
                    <a:prstClr val="black">
                      <a:alpha val="40000"/>
                    </a:prstClr>
                  </a:outerShdw>
                </a:effectLst>
                <a:latin typeface="Vivaldi" panose="03020602050506090804" pitchFamily="66" charset="0"/>
              </a:rPr>
              <a:t>Best Deep-water Value in the Daniel Island Area</a:t>
            </a:r>
            <a:endParaRPr lang="en-US" sz="2400" dirty="0">
              <a:solidFill>
                <a:schemeClr val="bg1"/>
              </a:solidFill>
              <a:effectLst>
                <a:outerShdw blurRad="50800" dist="38100" dir="5400000" algn="t" rotWithShape="0">
                  <a:prstClr val="black">
                    <a:alpha val="40000"/>
                  </a:prstClr>
                </a:outerShdw>
              </a:effectLst>
              <a:latin typeface="Vivaldi" panose="03020602050506090804" pitchFamily="66" charset="0"/>
            </a:endParaRPr>
          </a:p>
        </p:txBody>
      </p:sp>
      <p:sp>
        <p:nvSpPr>
          <p:cNvPr id="2" name="Title 1"/>
          <p:cNvSpPr>
            <a:spLocks noGrp="1"/>
          </p:cNvSpPr>
          <p:nvPr>
            <p:ph type="ctrTitle"/>
          </p:nvPr>
        </p:nvSpPr>
        <p:spPr>
          <a:xfrm>
            <a:off x="1538082" y="4552330"/>
            <a:ext cx="6234318" cy="953448"/>
          </a:xfrm>
        </p:spPr>
        <p:txBody>
          <a:bodyPr anchor="ctr">
            <a:noAutofit/>
          </a:bodyPr>
          <a:lstStyle/>
          <a:p>
            <a:r>
              <a:rPr lang="en-US" sz="2000" dirty="0">
                <a:latin typeface="Arial" panose="020B0604020202020204" pitchFamily="34" charset="0"/>
                <a:cs typeface="Arial" panose="020B0604020202020204" pitchFamily="34" charset="0"/>
              </a:rPr>
              <a:t>1330 Newport </a:t>
            </a:r>
            <a:r>
              <a:rPr lang="en-US" sz="2000" dirty="0" smtClean="0">
                <a:latin typeface="Arial" panose="020B0604020202020204" pitchFamily="34" charset="0"/>
                <a:cs typeface="Arial" panose="020B0604020202020204" pitchFamily="34" charset="0"/>
              </a:rPr>
              <a:t>Court</a:t>
            </a:r>
            <a:br>
              <a:rPr lang="en-US" sz="20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Beresford Creek </a:t>
            </a:r>
            <a:r>
              <a:rPr lang="en-US" sz="1600" dirty="0" smtClean="0">
                <a:latin typeface="Arial" panose="020B0604020202020204" pitchFamily="34" charset="0"/>
                <a:cs typeface="Arial" panose="020B0604020202020204" pitchFamily="34" charset="0"/>
              </a:rPr>
              <a:t>Landing | Charleston</a:t>
            </a:r>
            <a:r>
              <a:rPr lang="en-US" sz="1600" dirty="0">
                <a:latin typeface="Arial" panose="020B0604020202020204" pitchFamily="34" charset="0"/>
                <a:cs typeface="Arial" panose="020B0604020202020204" pitchFamily="34" charset="0"/>
              </a:rPr>
              <a:t>, SC 29492</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MLS# </a:t>
            </a:r>
            <a:r>
              <a:rPr lang="en-US" sz="1600" dirty="0" smtClean="0">
                <a:latin typeface="Arial" panose="020B0604020202020204" pitchFamily="34" charset="0"/>
                <a:cs typeface="Arial" panose="020B0604020202020204" pitchFamily="34" charset="0"/>
              </a:rPr>
              <a:t>16009399 | $</a:t>
            </a:r>
            <a:r>
              <a:rPr lang="en-US" sz="1600" dirty="0">
                <a:latin typeface="Arial" panose="020B0604020202020204" pitchFamily="34" charset="0"/>
                <a:cs typeface="Arial" panose="020B0604020202020204" pitchFamily="34" charset="0"/>
              </a:rPr>
              <a:t>999,000</a:t>
            </a:r>
          </a:p>
        </p:txBody>
      </p:sp>
      <p:sp>
        <p:nvSpPr>
          <p:cNvPr id="3" name="Subtitle 2"/>
          <p:cNvSpPr>
            <a:spLocks noGrp="1"/>
          </p:cNvSpPr>
          <p:nvPr>
            <p:ph type="subTitle" idx="1"/>
          </p:nvPr>
        </p:nvSpPr>
        <p:spPr>
          <a:xfrm>
            <a:off x="1538082" y="5628889"/>
            <a:ext cx="6234318" cy="3184290"/>
          </a:xfrm>
        </p:spPr>
        <p:txBody>
          <a:bodyPr anchor="ctr">
            <a:normAutofit/>
          </a:bodyPr>
          <a:lstStyle/>
          <a:p>
            <a:pPr>
              <a:lnSpc>
                <a:spcPct val="120000"/>
              </a:lnSpc>
            </a:pPr>
            <a:r>
              <a:rPr lang="en-US" sz="1800" dirty="0">
                <a:latin typeface="Arial" panose="020B0604020202020204" pitchFamily="34" charset="0"/>
                <a:cs typeface="Arial" panose="020B0604020202020204" pitchFamily="34" charset="0"/>
              </a:rPr>
              <a:t>Decompress in style</a:t>
            </a:r>
            <a:r>
              <a:rPr lang="en-US" sz="1800" dirty="0" smtClean="0">
                <a:latin typeface="Arial" panose="020B0604020202020204" pitchFamily="34" charset="0"/>
                <a:cs typeface="Arial" panose="020B0604020202020204" pitchFamily="34" charset="0"/>
              </a:rPr>
              <a:t>. If </a:t>
            </a:r>
            <a:r>
              <a:rPr lang="en-US" sz="1800" dirty="0">
                <a:latin typeface="Arial" panose="020B0604020202020204" pitchFamily="34" charset="0"/>
                <a:cs typeface="Arial" panose="020B0604020202020204" pitchFamily="34" charset="0"/>
              </a:rPr>
              <a:t>deep water dockage, a fabulous house and lots of privacy are your thing, then 1330 Newport Court is the place for you! The covered dock with 10,000 lb. lift has four feet of water at low tide! With five bedrooms and 5 1/2 baths this elegant </a:t>
            </a:r>
            <a:r>
              <a:rPr lang="en-US" sz="1800" dirty="0" err="1">
                <a:latin typeface="Arial" panose="020B0604020202020204" pitchFamily="34" charset="0"/>
                <a:cs typeface="Arial" panose="020B0604020202020204" pitchFamily="34" charset="0"/>
              </a:rPr>
              <a:t>lowcountry</a:t>
            </a:r>
            <a:r>
              <a:rPr lang="en-US" sz="1800" dirty="0">
                <a:latin typeface="Arial" panose="020B0604020202020204" pitchFamily="34" charset="0"/>
                <a:cs typeface="Arial" panose="020B0604020202020204" pitchFamily="34" charset="0"/>
              </a:rPr>
              <a:t> home built in 2000 has everything you need plus a private island feeling and the most peaceful surroundings you can find.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26" y="6795555"/>
            <a:ext cx="1224301" cy="914400"/>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26" y="7905014"/>
            <a:ext cx="1219200" cy="914400"/>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326" y="1248260"/>
            <a:ext cx="1219200" cy="914400"/>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326" y="2357719"/>
            <a:ext cx="1219200" cy="914400"/>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326" y="9014472"/>
            <a:ext cx="1219200" cy="914400"/>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326" y="3467178"/>
            <a:ext cx="1219200" cy="914400"/>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326" y="5686096"/>
            <a:ext cx="1224301" cy="914400"/>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4997450" y="9025396"/>
            <a:ext cx="2063016" cy="892552"/>
          </a:xfrm>
          <a:prstGeom prst="rect">
            <a:avLst/>
          </a:prstGeom>
        </p:spPr>
        <p:txBody>
          <a:bodyPr wrap="square">
            <a:spAutoFit/>
          </a:bodyPr>
          <a:lstStyle/>
          <a:p>
            <a:pPr algn="r"/>
            <a:r>
              <a:rPr lang="en-US" sz="1600" dirty="0" smtClean="0"/>
              <a:t>Charlie Smith</a:t>
            </a:r>
          </a:p>
          <a:p>
            <a:pPr algn="r"/>
            <a:r>
              <a:rPr lang="en-US" sz="1200" dirty="0" smtClean="0"/>
              <a:t>(843) 813-0352</a:t>
            </a:r>
          </a:p>
          <a:p>
            <a:pPr algn="r"/>
            <a:r>
              <a:rPr lang="en-US" sz="1200" dirty="0" smtClean="0">
                <a:solidFill>
                  <a:schemeClr val="accent1">
                    <a:lumMod val="50000"/>
                  </a:schemeClr>
                </a:solidFill>
              </a:rPr>
              <a:t>csmith@csarealestate.com</a:t>
            </a:r>
          </a:p>
          <a:p>
            <a:pPr algn="r"/>
            <a:r>
              <a:rPr lang="en-US" sz="1200" dirty="0" smtClean="0">
                <a:solidFill>
                  <a:schemeClr val="accent1">
                    <a:lumMod val="50000"/>
                  </a:schemeClr>
                </a:solidFill>
              </a:rPr>
              <a:t>www.csarealestate.com</a:t>
            </a:r>
            <a:endParaRPr lang="en-US" sz="1200" dirty="0">
              <a:solidFill>
                <a:schemeClr val="accent1">
                  <a:lumMod val="50000"/>
                </a:schemeClr>
              </a:solidFill>
            </a:endParaRPr>
          </a:p>
        </p:txBody>
      </p:sp>
      <p:sp>
        <p:nvSpPr>
          <p:cNvPr id="15" name="Rectangle 14"/>
          <p:cNvSpPr/>
          <p:nvPr/>
        </p:nvSpPr>
        <p:spPr>
          <a:xfrm>
            <a:off x="2835014" y="9148507"/>
            <a:ext cx="2302136" cy="646331"/>
          </a:xfrm>
          <a:prstGeom prst="rect">
            <a:avLst/>
          </a:prstGeom>
        </p:spPr>
        <p:txBody>
          <a:bodyPr wrap="square">
            <a:spAutoFit/>
          </a:bodyPr>
          <a:lstStyle/>
          <a:p>
            <a:r>
              <a:rPr lang="en-US" sz="1200" dirty="0" smtClean="0"/>
              <a:t>CSA Real Estate Services</a:t>
            </a:r>
            <a:br>
              <a:rPr lang="en-US" sz="1200" dirty="0" smtClean="0"/>
            </a:br>
            <a:r>
              <a:rPr lang="en-US" sz="1200" dirty="0" smtClean="0"/>
              <a:t>339 Cabell Street</a:t>
            </a:r>
          </a:p>
          <a:p>
            <a:r>
              <a:rPr lang="en-US" sz="1200" dirty="0" smtClean="0"/>
              <a:t>Charleston, SC 29407-6928</a:t>
            </a:r>
          </a:p>
        </p:txBody>
      </p:sp>
      <p:pic>
        <p:nvPicPr>
          <p:cNvPr id="16" name="Picture 15"/>
          <p:cNvPicPr>
            <a:picLocks noChangeAspect="1"/>
          </p:cNvPicPr>
          <p:nvPr/>
        </p:nvPicPr>
        <p:blipFill>
          <a:blip r:embed="rId11"/>
          <a:stretch>
            <a:fillRect/>
          </a:stretch>
        </p:blipFill>
        <p:spPr>
          <a:xfrm>
            <a:off x="7060465" y="9014472"/>
            <a:ext cx="609600" cy="9144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2676" y="9124200"/>
            <a:ext cx="1172338" cy="69494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326" y="4576637"/>
            <a:ext cx="1224301" cy="914400"/>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326" y="138801"/>
            <a:ext cx="1219200" cy="914400"/>
          </a:xfrm>
          <a:prstGeom prst="rect">
            <a:avLst/>
          </a:prstGeom>
          <a:ln>
            <a:solidFill>
              <a:schemeClr val="bg1"/>
            </a:solidFill>
          </a:ln>
        </p:spPr>
      </p:pic>
    </p:spTree>
    <p:extLst>
      <p:ext uri="{BB962C8B-B14F-4D97-AF65-F5344CB8AC3E}">
        <p14:creationId xmlns:p14="http://schemas.microsoft.com/office/powerpoint/2010/main" val="2714393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102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Vivaldi</vt:lpstr>
      <vt:lpstr>Office Theme</vt:lpstr>
      <vt:lpstr>1330 Newport Court Beresford Creek Landing | Charleston, SC 29492 MLS# 16009399 | $999,000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657 N Sterling Drive Charleston, SC 29412 MLS# 15022205 $1,695,000</dc:title>
  <dc:creator>A. Thomas</dc:creator>
  <cp:lastModifiedBy>A. Thomas Price</cp:lastModifiedBy>
  <cp:revision>10</cp:revision>
  <dcterms:created xsi:type="dcterms:W3CDTF">2015-08-25T12:31:44Z</dcterms:created>
  <dcterms:modified xsi:type="dcterms:W3CDTF">2016-05-10T15:14:37Z</dcterms:modified>
</cp:coreProperties>
</file>