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471D"/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my.matterport.com/show/?m=RxGPdNJVpFV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680" y="6126480"/>
            <a:ext cx="7544240" cy="273456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Introducing a stunning home nestled on a premium lot, offering the perfect blend of comfort and privacy. Step inside to an inviting, light-filled interior offering an open floor plan that exudes warmth and style. The foyer and dining room feature added trim detailing, adding a touch of elegance to your living space. A flex room off of the foyer can be used in a multitude of ways. You will love the spacious kitchen with an island, loads of counter and cabinet space along with an eat-in area and breakfast bar. Head upstairs to the large Owner's Suite along with 3 additional bedrooms and a loft. This home offers a unique advantage with no neighbors behind or on the right side, ensuring unparalleled privacy. Enjoy the tranquility of your own oasis complete with a screen porch and spacious back patio, perfect for entertaining and relaxation. This home is the epitome of modern living in a serene, secluded setting. Highly rated DD2 schools, nearby shopping and restaurants plus easy access to I26, downtown Charleston and area beaches.</a:t>
            </a:r>
          </a:p>
          <a:p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Take a virtual walkthrough!</a:t>
            </a:r>
            <a:endParaRPr lang="en-US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2" y="88392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04E30-01AB-4A37-BD30-558E0935BED8}"/>
              </a:ext>
            </a:extLst>
          </p:cNvPr>
          <p:cNvGrpSpPr/>
          <p:nvPr/>
        </p:nvGrpSpPr>
        <p:grpSpPr>
          <a:xfrm>
            <a:off x="0" y="-7694"/>
            <a:ext cx="8229600" cy="677108"/>
            <a:chOff x="0" y="-7694"/>
            <a:chExt cx="7772400" cy="677108"/>
          </a:xfrm>
          <a:solidFill>
            <a:srgbClr val="92D050"/>
          </a:solidFill>
        </p:grpSpPr>
        <p:sp>
          <p:nvSpPr>
            <p:cNvPr id="6" name="Rectangle 5"/>
            <p:cNvSpPr/>
            <p:nvPr/>
          </p:nvSpPr>
          <p:spPr>
            <a:xfrm>
              <a:off x="0" y="36984"/>
              <a:ext cx="7772400" cy="5877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-7694"/>
              <a:ext cx="7772400" cy="67710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ln w="3175"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Century Gothic" panose="020B0502020202020204" pitchFamily="34" charset="0"/>
                </a:rPr>
                <a:t>1330 Berry Grove Drive</a:t>
              </a:r>
            </a:p>
            <a:p>
              <a:pPr algn="ctr"/>
              <a:r>
                <a:rPr lang="en-US" sz="1700" b="1" dirty="0">
                  <a:ln w="3175"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Century Gothic" panose="020B0502020202020204" pitchFamily="34" charset="0"/>
                </a:rPr>
                <a:t>Timber Trace | Summerville, SC 29485 | MLS# 23025255 | $445,000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16" y="90143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315201" y="88790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219662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74" b="5674"/>
          <a:stretch/>
        </p:blipFill>
        <p:spPr>
          <a:xfrm>
            <a:off x="423151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26" b="3226"/>
          <a:stretch/>
        </p:blipFill>
        <p:spPr>
          <a:xfrm>
            <a:off x="423151" y="834788"/>
            <a:ext cx="5501378" cy="3859796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6" name="Picture 15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837470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7" name="Picture 16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9361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8" name="Picture 17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74" b="5674"/>
          <a:stretch/>
        </p:blipFill>
        <p:spPr>
          <a:xfrm>
            <a:off x="6102465" y="3555782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6256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412362" y="762000"/>
            <a:ext cx="5513113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OPEN HOUSE WEEKEND</a:t>
            </a:r>
          </a:p>
          <a:p>
            <a:pPr algn="ctr"/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SATURDAY &amp; SUNDAY 1-3</a:t>
            </a:r>
            <a:endParaRPr lang="en-US" b="1" i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2492</TotalTime>
  <Words>257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97</cp:revision>
  <dcterms:created xsi:type="dcterms:W3CDTF">2006-08-16T00:00:00Z</dcterms:created>
  <dcterms:modified xsi:type="dcterms:W3CDTF">2024-01-04T01:56:00Z</dcterms:modified>
</cp:coreProperties>
</file>