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28" y="718714"/>
            <a:ext cx="6629400" cy="44218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29886" y="0"/>
            <a:ext cx="7077685" cy="6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JAMES ISLAND! REDUCED $20,000</a:t>
            </a:r>
            <a:endParaRPr lang="en-US" sz="2400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478" y="6324600"/>
            <a:ext cx="7048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w Cen MT" pitchFamily="34" charset="0"/>
                <a:cs typeface="Arial" pitchFamily="34" charset="0"/>
              </a:rPr>
              <a:t>BRICK 3 BED 3 BATH HOME ON JAMES ISLAND. LARGE VAULTED FAMILY ROOM W/FIREPLACE. KITCHEN HAS OAK CABINETS, CERAMIC-TILED FLOOR AND IS OPEN TO DINING AREA. LIVING ROOM OPENS TO LOVELY SIDE YARD FEATURING IN-GROUND POOL WITH SURROUNDING FENCE. SCREENED PORCH, ACCESSED THROUGH DINING AREA AND FAMILY ROOM, ALSO HAS CERAMIC-TILED FLOOR. GREAT LOCATION! FLOORS IN BEDROOM NEED REPAIR.</a:t>
            </a:r>
            <a:endParaRPr kumimoji="0" lang="en-US" sz="200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086600" y="6097384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(843) 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(843) 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80425" y="7275412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086600" y="8084876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9564" y="5140522"/>
            <a:ext cx="7118328" cy="118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1332 Honeysuckle Lane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Farmington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16029345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$249,000</a:t>
            </a:r>
            <a:endParaRPr kumimoji="0" lang="en-US" sz="11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523" y="153336"/>
            <a:ext cx="1883664" cy="12564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227" y="3124497"/>
            <a:ext cx="1886256" cy="1258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123" y="4610872"/>
            <a:ext cx="1886464" cy="1258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121" y="1637981"/>
            <a:ext cx="1886469" cy="1258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109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31</cp:revision>
  <dcterms:created xsi:type="dcterms:W3CDTF">2006-08-16T00:00:00Z</dcterms:created>
  <dcterms:modified xsi:type="dcterms:W3CDTF">2017-02-08T19:43:02Z</dcterms:modified>
</cp:coreProperties>
</file>