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4" autoAdjust="0"/>
  </p:normalViewPr>
  <p:slideViewPr>
    <p:cSldViewPr>
      <p:cViewPr>
        <p:scale>
          <a:sx n="100" d="100"/>
          <a:sy n="100" d="100"/>
        </p:scale>
        <p:origin x="948" y="-3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562" y="4246880"/>
            <a:ext cx="3886200" cy="20075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6957061"/>
            <a:ext cx="7772400" cy="31013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91515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99562" y="670561"/>
            <a:ext cx="6528816" cy="357631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6528816" cy="692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99562" y="5871510"/>
            <a:ext cx="3886200" cy="17281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772400" cy="26822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3773" y="268224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01211" y="2918781"/>
            <a:ext cx="7173925" cy="2910230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66006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165521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165521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2"/>
            <a:ext cx="2874169" cy="581850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3489484" y="2145792"/>
            <a:ext cx="3979307" cy="582046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44841" y="0"/>
            <a:ext cx="3327559" cy="829818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99562" y="2346959"/>
            <a:ext cx="3886200" cy="5270081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299561" y="403638"/>
            <a:ext cx="3886200" cy="194332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562" y="335280"/>
            <a:ext cx="6528816" cy="15646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562" y="2145792"/>
            <a:ext cx="6528816" cy="637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562" y="9597391"/>
            <a:ext cx="1246823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8287" y="9597391"/>
            <a:ext cx="3473291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3695" y="9597391"/>
            <a:ext cx="744855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609599"/>
            <a:ext cx="5936207" cy="3938286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3235321"/>
            <a:ext cx="1976106" cy="1311017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226" y="6310762"/>
            <a:ext cx="7345746" cy="609600"/>
          </a:xfrm>
        </p:spPr>
        <p:txBody>
          <a:bodyPr>
            <a:noAutofit/>
          </a:bodyPr>
          <a:lstStyle/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Move in ready priced to sell!!!!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08198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1332 Palm Cove Dr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, The Peninsula, Charleston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609599"/>
            <a:ext cx="1976107" cy="1311018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849" y="4548182"/>
            <a:ext cx="2439558" cy="1618488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235223" y="6934201"/>
            <a:ext cx="503896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Charming 4 bedroom home in the desirable Peninsula. New hardwood flooring in family room and kitchen plus new carpet. Master bedroom on the first floor. Wonderful kitchen with eat-in dining looking out over the large back yard with a wooded buffer and patio. Large great room. Amenities include neighborhood swimming pool and play park. Conveniently located to Boeing, shopping, dining and beaches.</a:t>
            </a:r>
            <a:endParaRPr lang="en-US" sz="1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74183" y="6934201"/>
            <a:ext cx="24982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Asking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$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231,500 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MLS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#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16010584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1,656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SqFt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 Bed/2½ Baths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Well Priced… Motivated Seller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6" y="9188173"/>
            <a:ext cx="525117" cy="787676"/>
          </a:xfrm>
          <a:prstGeom prst="round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760343" y="9188173"/>
            <a:ext cx="5259457" cy="787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2000" b="0" i="1" kern="1200" cap="none" spc="12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 Dawson</a:t>
            </a:r>
            <a:b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843-514-0452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ddawson@carolinaone.com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4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/>
            </a:r>
            <a:br>
              <a:rPr lang="en-US" sz="14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Carolina One Real Estate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 •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2713 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Highway 17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North • 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Mount Pleasant, SC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29466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9719846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www.TeamDawsonSC.com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pic>
        <p:nvPicPr>
          <p:cNvPr id="1030" name="Picture 6" descr="http://www.bobette.net/images/log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114" y="9220200"/>
            <a:ext cx="1027772" cy="54600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1922461"/>
            <a:ext cx="1976106" cy="1311018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036" y="4548182"/>
            <a:ext cx="2439558" cy="1618487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4548182"/>
            <a:ext cx="2439558" cy="1618487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83330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137</TotalTime>
  <Words>107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Century Gothic</vt:lpstr>
      <vt:lpstr>Corbel</vt:lpstr>
      <vt:lpstr>Mistral</vt:lpstr>
      <vt:lpstr>Tahoma</vt:lpstr>
      <vt:lpstr>Times New Roman</vt:lpstr>
      <vt:lpstr>Trebuchet MS</vt:lpstr>
      <vt:lpstr>Tunga</vt:lpstr>
      <vt:lpstr>Mylar</vt:lpstr>
      <vt:lpstr>1332 Palm Cove Dr, The Peninsula, Charleston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721 High Battery Cir, Mt Pleasant</dc:title>
  <dc:creator>CVH360</dc:creator>
  <cp:lastModifiedBy>A. Thomas Price</cp:lastModifiedBy>
  <cp:revision>18</cp:revision>
  <dcterms:created xsi:type="dcterms:W3CDTF">2006-08-16T00:00:00Z</dcterms:created>
  <dcterms:modified xsi:type="dcterms:W3CDTF">2016-04-25T16:59:36Z</dcterms:modified>
</cp:coreProperties>
</file>