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94" autoAdjust="0"/>
  </p:normalViewPr>
  <p:slideViewPr>
    <p:cSldViewPr>
      <p:cViewPr varScale="1">
        <p:scale>
          <a:sx n="48" d="100"/>
          <a:sy n="48" d="100"/>
        </p:scale>
        <p:origin x="2220" y="3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9562" y="4246880"/>
            <a:ext cx="3886200" cy="2007570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6957061"/>
            <a:ext cx="7772400" cy="310134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6915150"/>
            <a:ext cx="7772400" cy="232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99562" y="670561"/>
            <a:ext cx="6528816" cy="357631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299562" y="2145792"/>
            <a:ext cx="6528816" cy="6929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299562" y="5871510"/>
            <a:ext cx="3886200" cy="1728170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7772400" cy="268224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3773" y="2682240"/>
            <a:ext cx="7772400" cy="232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01211" y="2918781"/>
            <a:ext cx="7173925" cy="2910230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66006" y="2145792"/>
            <a:ext cx="3303270" cy="628985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299562" y="2145792"/>
            <a:ext cx="3303270" cy="628985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299562" y="2145793"/>
            <a:ext cx="3303270" cy="747394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165521" y="2145793"/>
            <a:ext cx="3303270" cy="747394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165521" y="2950464"/>
            <a:ext cx="3303270" cy="548071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299562" y="2950464"/>
            <a:ext cx="3303270" cy="548071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8409940"/>
            <a:ext cx="7772400" cy="164846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8354060"/>
            <a:ext cx="7772400" cy="232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299562" y="2145792"/>
            <a:ext cx="2874169" cy="5818504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3489484" y="2145792"/>
            <a:ext cx="3979307" cy="582046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44841" y="0"/>
            <a:ext cx="3327559" cy="829818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299562" y="2346959"/>
            <a:ext cx="3886200" cy="5270081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8409940"/>
            <a:ext cx="7772400" cy="164846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8354060"/>
            <a:ext cx="7772400" cy="232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299561" y="403638"/>
            <a:ext cx="3886200" cy="194332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9562" y="335280"/>
            <a:ext cx="6528816" cy="156464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562" y="2145792"/>
            <a:ext cx="6528816" cy="6370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9562" y="9597391"/>
            <a:ext cx="1246823" cy="3632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8287" y="9597391"/>
            <a:ext cx="3473291" cy="3632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3695" y="9597391"/>
            <a:ext cx="744855" cy="3632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10" Type="http://schemas.openxmlformats.org/officeDocument/2006/relationships/image" Target="../media/image10.jpg"/><Relationship Id="rId4" Type="http://schemas.openxmlformats.org/officeDocument/2006/relationships/image" Target="../media/image4.jpeg"/><Relationship Id="rId9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1" y="609599"/>
            <a:ext cx="5936207" cy="3938287"/>
          </a:xfrm>
          <a:prstGeom prst="rect">
            <a:avLst/>
          </a:prstGeom>
          <a:ln>
            <a:solidFill>
              <a:schemeClr val="bg2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23" y="3235321"/>
            <a:ext cx="1976106" cy="1311018"/>
          </a:xfrm>
          <a:prstGeom prst="rect">
            <a:avLst/>
          </a:prstGeom>
          <a:ln>
            <a:solidFill>
              <a:schemeClr val="bg2"/>
            </a:solidFill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5226" y="6310762"/>
            <a:ext cx="7345746" cy="609600"/>
          </a:xfrm>
        </p:spPr>
        <p:txBody>
          <a:bodyPr>
            <a:noAutofit/>
          </a:bodyPr>
          <a:lstStyle/>
          <a:p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Charming 4 bedroom home in the desirable Peninsula</a:t>
            </a:r>
            <a:endParaRPr 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772400" cy="508198"/>
          </a:xfrm>
        </p:spPr>
        <p:txBody>
          <a:bodyPr>
            <a:noAutofit/>
          </a:bodyPr>
          <a:lstStyle/>
          <a:p>
            <a:pPr algn="ctr"/>
            <a:r>
              <a:rPr lang="pt-B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1332 Palm Cove Dr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, The Peninsula, Charleston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23" y="609599"/>
            <a:ext cx="1976107" cy="1311019"/>
          </a:xfrm>
          <a:prstGeom prst="rect">
            <a:avLst/>
          </a:prstGeom>
          <a:ln>
            <a:solidFill>
              <a:schemeClr val="bg2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6849" y="4548182"/>
            <a:ext cx="2439559" cy="1618488"/>
          </a:xfrm>
          <a:prstGeom prst="rect">
            <a:avLst/>
          </a:prstGeom>
          <a:ln>
            <a:solidFill>
              <a:schemeClr val="bg2"/>
            </a:solidFill>
          </a:ln>
        </p:spPr>
      </p:pic>
      <p:sp>
        <p:nvSpPr>
          <p:cNvPr id="11" name="Rectangle 10"/>
          <p:cNvSpPr/>
          <p:nvPr/>
        </p:nvSpPr>
        <p:spPr>
          <a:xfrm>
            <a:off x="235225" y="6934201"/>
            <a:ext cx="503895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Master </a:t>
            </a:r>
            <a:r>
              <a:rPr lang="en-US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bedroom on the first floor. Wonderful kitchen with eat-in dining looking out over the large back yard with a wooded buffer and patio. Large great room. Amenities include neighborhood swimming pool and play park. Conveniently located to Boeing, shopping, dining and beaches.</a:t>
            </a:r>
            <a:endParaRPr lang="en-US" sz="1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274183" y="6934201"/>
            <a:ext cx="249821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Asking 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$235,900 </a:t>
            </a:r>
            <a:endPara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MLS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# 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15021865</a:t>
            </a:r>
            <a:endPara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1,656  </a:t>
            </a:r>
            <a:r>
              <a:rPr lang="en-US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SqFt</a:t>
            </a:r>
            <a:endPara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4 Bed/2½ </a:t>
            </a: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Baths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Well Priced… Motivated Seller</a:t>
            </a:r>
            <a:endParaRPr lang="en-U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26" y="9188173"/>
            <a:ext cx="525117" cy="787676"/>
          </a:xfrm>
          <a:prstGeom prst="roundRect">
            <a:avLst/>
          </a:prstGeom>
        </p:spPr>
      </p:pic>
      <p:sp>
        <p:nvSpPr>
          <p:cNvPr id="15" name="Subtitle 2"/>
          <p:cNvSpPr txBox="1">
            <a:spLocks/>
          </p:cNvSpPr>
          <p:nvPr/>
        </p:nvSpPr>
        <p:spPr>
          <a:xfrm>
            <a:off x="760343" y="9188173"/>
            <a:ext cx="5259457" cy="787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0" indent="0" algn="l" defTabSz="914400" rtl="0" eaLnBrk="1" latinLnBrk="0" hangingPunct="1"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Font typeface="Arial" pitchFamily="34" charset="0"/>
              <a:buNone/>
              <a:defRPr sz="2000" b="0" i="1" kern="1200" cap="none" spc="120" baseline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Tahoma" pitchFamily="34" charset="0"/>
              </a:defRPr>
            </a:lvl2pPr>
            <a:lvl3pPr marL="9144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Tahoma" pitchFamily="34" charset="0"/>
              </a:defRPr>
            </a:lvl3pPr>
            <a:lvl4pPr marL="13716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Tahoma" pitchFamily="34" charset="0"/>
              </a:defRPr>
            </a:lvl4pPr>
            <a:lvl5pPr marL="18288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Tahoma" pitchFamily="34" charset="0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Don Dawson</a:t>
            </a:r>
            <a:br>
              <a:rPr lang="en-US" sz="1800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400" i="0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  <a:t>843-514-0452</a:t>
            </a:r>
            <a:br>
              <a:rPr lang="en-US" sz="1400" i="0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</a:br>
            <a:r>
              <a:rPr lang="en-US" sz="1400" i="0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  <a:t>ddawson@carolinaone.com</a:t>
            </a:r>
            <a:br>
              <a:rPr lang="en-US" sz="1400" i="0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</a:br>
            <a:r>
              <a:rPr lang="en-US" sz="1400" i="0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  <a:t/>
            </a:r>
            <a:br>
              <a:rPr lang="en-US" sz="1400" i="0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</a:br>
            <a:r>
              <a:rPr lang="en-US" sz="1200" i="0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  <a:t>Carolina One Real Estate</a:t>
            </a:r>
            <a:r>
              <a:rPr lang="en-US" sz="1200" i="0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  <a:t> • </a:t>
            </a:r>
            <a:r>
              <a:rPr lang="en-US" sz="1200" i="0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  <a:t>2713 </a:t>
            </a:r>
            <a:r>
              <a:rPr lang="en-US" sz="1200" i="0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  <a:t>Highway 17 </a:t>
            </a:r>
            <a:r>
              <a:rPr lang="en-US" sz="1200" i="0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  <a:t>North • </a:t>
            </a:r>
            <a:r>
              <a:rPr lang="en-US" sz="1200" i="0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  <a:t>Mount Pleasant, SC </a:t>
            </a:r>
            <a:r>
              <a:rPr lang="en-US" sz="1200" i="0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itchFamily="18" charset="0"/>
              </a:rPr>
              <a:t>29466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0" y="9719846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stral" pitchFamily="66" charset="0"/>
              </a:rPr>
              <a:t>www.TeamDawsonSC.com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stral" pitchFamily="66" charset="0"/>
            </a:endParaRPr>
          </a:p>
        </p:txBody>
      </p:sp>
      <p:pic>
        <p:nvPicPr>
          <p:cNvPr id="1030" name="Picture 6" descr="http://www.bobette.net/images/logo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4114" y="9220200"/>
            <a:ext cx="1027772" cy="546004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23" y="1922461"/>
            <a:ext cx="1976107" cy="1311018"/>
          </a:xfrm>
          <a:prstGeom prst="rect">
            <a:avLst/>
          </a:prstGeom>
          <a:ln>
            <a:solidFill>
              <a:schemeClr val="bg2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6036" y="4548182"/>
            <a:ext cx="2439558" cy="1618488"/>
          </a:xfrm>
          <a:prstGeom prst="rect">
            <a:avLst/>
          </a:prstGeom>
          <a:ln>
            <a:solidFill>
              <a:schemeClr val="bg2"/>
            </a:solidFill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23" y="4548182"/>
            <a:ext cx="2439558" cy="1618488"/>
          </a:xfrm>
          <a:prstGeom prst="rect">
            <a:avLst/>
          </a:prstGeom>
          <a:ln>
            <a:solidFill>
              <a:schemeClr val="bg2"/>
            </a:solidFill>
          </a:ln>
        </p:spPr>
      </p:pic>
    </p:spTree>
    <p:extLst>
      <p:ext uri="{BB962C8B-B14F-4D97-AF65-F5344CB8AC3E}">
        <p14:creationId xmlns:p14="http://schemas.microsoft.com/office/powerpoint/2010/main" val="383330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132</TotalTime>
  <Words>87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Century Gothic</vt:lpstr>
      <vt:lpstr>Corbel</vt:lpstr>
      <vt:lpstr>Mistral</vt:lpstr>
      <vt:lpstr>Tahoma</vt:lpstr>
      <vt:lpstr>Times New Roman</vt:lpstr>
      <vt:lpstr>Trebuchet MS</vt:lpstr>
      <vt:lpstr>Tunga</vt:lpstr>
      <vt:lpstr>Mylar</vt:lpstr>
      <vt:lpstr>1332 Palm Cove Dr, The Peninsula, Charleston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721 High Battery Cir, Mt Pleasant</dc:title>
  <dc:creator>CVH360</dc:creator>
  <cp:lastModifiedBy>A. Thomas Price</cp:lastModifiedBy>
  <cp:revision>17</cp:revision>
  <dcterms:created xsi:type="dcterms:W3CDTF">2006-08-16T00:00:00Z</dcterms:created>
  <dcterms:modified xsi:type="dcterms:W3CDTF">2015-11-04T16:29:48Z</dcterms:modified>
</cp:coreProperties>
</file>