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Like New Home in Summerville! Move Right In!</a:t>
            </a:r>
          </a:p>
        </p:txBody>
      </p:sp>
      <p:sp>
        <p:nvSpPr>
          <p:cNvPr id="4" name="Rectangle 3"/>
          <p:cNvSpPr/>
          <p:nvPr/>
        </p:nvSpPr>
        <p:spPr>
          <a:xfrm>
            <a:off x="141975" y="4350293"/>
            <a:ext cx="7945650" cy="353943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beautiful 2,283 Sq. Ft. home offers 3BR and 2.5BA and is in excellent, move-in condition! On the ground floor, buyers will find a large family room which is open to the kitchen and dining room. The gourmet kitchen has granite counters, a large island with sitting bar, pantry, backsplash and plentiful cabinetry. 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Upstairs buyers will find a loft which could be a home office, playroom or upstairs living room as well as 3 bedrooms and 2 full bathrooms. The primary bedroom is very large with an attached bathroom featuring dual vanities, separate tub and shower as well as a huge walk-in closet! The laundry room can also be found upstairs. 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home is nicely landscaped and offers a screened porch and fenced-in backyard overlooking a pond as well as a back patio. 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home is a must see!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mazteamrealty@gmail.com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79445" y="718008"/>
            <a:ext cx="3831336" cy="254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674243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1334 Wild Goose Trail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Drakesborough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23023854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$359,000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Bedrooms | 2½ Baths | 2,283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26220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2061" y="8061960"/>
            <a:ext cx="1188720" cy="77724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20" y="8061960"/>
            <a:ext cx="1188720" cy="77724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0116" y="8061960"/>
            <a:ext cx="1188720" cy="77724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1412" y="8061960"/>
            <a:ext cx="1188720" cy="77724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0764" y="8061960"/>
            <a:ext cx="1188720" cy="77724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9468" y="8061960"/>
            <a:ext cx="1188720" cy="777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4313" y="3400817"/>
            <a:ext cx="1187355" cy="79552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20" y="3400817"/>
            <a:ext cx="1188720" cy="77724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1074" y="3400817"/>
            <a:ext cx="1188720" cy="77724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96567" y="3400817"/>
            <a:ext cx="1188720" cy="77724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2061" y="3400817"/>
            <a:ext cx="1188720" cy="7772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5CBBB67-8B81-0BA6-427F-31332E8572C1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8441" y="3400817"/>
            <a:ext cx="1165860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216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127</cp:revision>
  <dcterms:created xsi:type="dcterms:W3CDTF">2006-08-16T00:00:00Z</dcterms:created>
  <dcterms:modified xsi:type="dcterms:W3CDTF">2023-10-24T14:26:13Z</dcterms:modified>
</cp:coreProperties>
</file>