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792" y="-474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300" y="0"/>
            <a:ext cx="7772400" cy="5188806"/>
          </a:xfrm>
          <a:prstGeom prst="rect">
            <a:avLst/>
          </a:prstGeom>
          <a:ln>
            <a:noFill/>
          </a:ln>
          <a:effectLst>
            <a:outerShdw blurRad="889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5731671"/>
            <a:ext cx="7620000" cy="230803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  <a:latin typeface="Open Sans" panose="020B0606030504020204"/>
              </a:rPr>
              <a:t>YOU MUST SEE THIS LISTING!! </a:t>
            </a:r>
            <a:endParaRPr lang="en-US" sz="1600" dirty="0" smtClean="0">
              <a:solidFill>
                <a:schemeClr val="tx1"/>
              </a:solidFill>
              <a:latin typeface="Open Sans" panose="020B0606030504020204"/>
            </a:endParaRPr>
          </a:p>
          <a:p>
            <a:pPr>
              <a:lnSpc>
                <a:spcPct val="150000"/>
              </a:lnSpc>
            </a:pPr>
            <a:r>
              <a:rPr lang="en-US" sz="1400" dirty="0" smtClean="0">
                <a:solidFill>
                  <a:schemeClr val="tx1"/>
                </a:solidFill>
                <a:latin typeface="Open Sans" panose="020B0606030504020204"/>
              </a:rPr>
              <a:t>A </a:t>
            </a:r>
            <a:r>
              <a:rPr lang="en-US" sz="1400" dirty="0">
                <a:solidFill>
                  <a:schemeClr val="tx1"/>
                </a:solidFill>
                <a:latin typeface="Open Sans" panose="020B0606030504020204"/>
              </a:rPr>
              <a:t>beautifully remodeled home with 4 large bedrooms. Located on a beautiful large lot. This home has been meticulously remodeled to include new stainless steel appliances, granite counter tops, low maintenance vinyl plank flooring and carpet. The a/c is only two years old and the roof has just been replaced with architectural shingles. This home has two garages with automatic garage door openers. The large living area has a fireplace and the room in the front can be an office or dining room. The laundry/mud room is large enough for washer and dryer plus extra room for storage. Relax on the screened porch overlooking the large backyard.</a:t>
            </a:r>
            <a:endParaRPr lang="en-US" sz="1400" i="1" dirty="0">
              <a:solidFill>
                <a:schemeClr val="tx1"/>
              </a:solidFill>
              <a:latin typeface="Open Sans" panose="020B060603050402020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850" y="3478649"/>
            <a:ext cx="7620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Just Remodeled…Like New!</a:t>
            </a:r>
            <a:endParaRPr lang="en-US" sz="2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1335 Bishop Pine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Dr</a:t>
            </a:r>
            <a:endParaRPr lang="en-US" sz="1050" i="1" dirty="0" smtClean="0">
              <a:solidFill>
                <a:schemeClr val="tx2">
                  <a:lumMod val="50000"/>
                </a:schemeClr>
              </a:solidFill>
              <a:latin typeface="Open Sans" panose="020B0606030504020204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Tall Pines 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· Ladson</a:t>
            </a: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, SC 29456 · 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MLS</a:t>
            </a: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# 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15025356</a:t>
            </a: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 · $210,000</a:t>
            </a: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49821" y="9220200"/>
            <a:ext cx="668159" cy="661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4608576" y="9144000"/>
            <a:ext cx="316382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Ken Earnhardt</a:t>
            </a:r>
          </a:p>
          <a:p>
            <a:pPr algn="r"/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Office - (843) 352-7943</a:t>
            </a:r>
          </a:p>
          <a:p>
            <a:pPr algn="r"/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Mobile - (843) 343-3872</a:t>
            </a:r>
          </a:p>
          <a:p>
            <a:pPr algn="r"/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earnhardtken@gmail.com</a:t>
            </a:r>
          </a:p>
        </p:txBody>
      </p:sp>
      <p:sp>
        <p:nvSpPr>
          <p:cNvPr id="7" name="Rectangle 6"/>
          <p:cNvSpPr/>
          <p:nvPr/>
        </p:nvSpPr>
        <p:spPr>
          <a:xfrm>
            <a:off x="-3567" y="9144000"/>
            <a:ext cx="316739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RE/MAX </a:t>
            </a:r>
            <a:r>
              <a:rPr lang="en-US" sz="1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Alliance</a:t>
            </a:r>
          </a:p>
          <a:p>
            <a:r>
              <a:rPr lang="en-US" sz="1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1200 </a:t>
            </a:r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Two Island </a:t>
            </a:r>
            <a:r>
              <a:rPr lang="en-US" sz="1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Ct.</a:t>
            </a:r>
          </a:p>
          <a:p>
            <a:r>
              <a:rPr lang="en-US" sz="1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Ste</a:t>
            </a:r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r>
              <a:rPr lang="en-US" sz="1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</a:t>
            </a:r>
          </a:p>
          <a:p>
            <a:r>
              <a:rPr lang="en-US" sz="1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Mt</a:t>
            </a:r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Pleasant, SC </a:t>
            </a:r>
            <a:r>
              <a:rPr lang="en-US" sz="1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29466</a:t>
            </a:r>
            <a:endParaRPr lang="en-US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272" y="9906000"/>
            <a:ext cx="123855" cy="123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98662" y="4767164"/>
            <a:ext cx="1444752" cy="964507"/>
          </a:xfrm>
          <a:prstGeom prst="rect">
            <a:avLst/>
          </a:prstGeom>
          <a:ln>
            <a:noFill/>
          </a:ln>
          <a:effectLst>
            <a:outerShdw blurRad="889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42474" y="4767164"/>
            <a:ext cx="1444752" cy="964507"/>
          </a:xfrm>
          <a:prstGeom prst="rect">
            <a:avLst/>
          </a:prstGeom>
          <a:ln>
            <a:noFill/>
          </a:ln>
          <a:effectLst>
            <a:outerShdw blurRad="889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850" y="4767164"/>
            <a:ext cx="1444752" cy="964507"/>
          </a:xfrm>
          <a:prstGeom prst="rect">
            <a:avLst/>
          </a:prstGeom>
          <a:ln>
            <a:noFill/>
          </a:ln>
          <a:effectLst>
            <a:outerShdw blurRad="889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6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30098" y="4767164"/>
            <a:ext cx="1444752" cy="964507"/>
          </a:xfrm>
          <a:prstGeom prst="rect">
            <a:avLst/>
          </a:prstGeom>
          <a:ln>
            <a:noFill/>
          </a:ln>
          <a:effectLst>
            <a:outerShdw blurRad="889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4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20012" y="8039706"/>
            <a:ext cx="1444752" cy="972624"/>
          </a:xfrm>
          <a:prstGeom prst="rect">
            <a:avLst/>
          </a:prstGeom>
          <a:ln>
            <a:noFill/>
          </a:ln>
          <a:effectLst>
            <a:outerShdw blurRad="889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51448" y="8043764"/>
            <a:ext cx="1444752" cy="964507"/>
          </a:xfrm>
          <a:prstGeom prst="rect">
            <a:avLst/>
          </a:prstGeom>
          <a:ln>
            <a:noFill/>
          </a:ln>
          <a:effectLst>
            <a:outerShdw blurRad="889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6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86286" y="4767164"/>
            <a:ext cx="1444752" cy="964507"/>
          </a:xfrm>
          <a:prstGeom prst="rect">
            <a:avLst/>
          </a:prstGeom>
          <a:ln>
            <a:noFill/>
          </a:ln>
          <a:effectLst>
            <a:outerShdw blurRad="889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6"/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8043764"/>
            <a:ext cx="1444752" cy="964507"/>
          </a:xfrm>
          <a:prstGeom prst="rect">
            <a:avLst/>
          </a:prstGeom>
          <a:ln>
            <a:noFill/>
          </a:ln>
          <a:effectLst>
            <a:outerShdw blurRad="889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6"/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63824" y="8043764"/>
            <a:ext cx="1444752" cy="964507"/>
          </a:xfrm>
          <a:prstGeom prst="rect">
            <a:avLst/>
          </a:prstGeom>
          <a:ln>
            <a:noFill/>
          </a:ln>
          <a:effectLst>
            <a:outerShdw blurRad="889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6"/>
          <p:cNvPicPr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07636" y="8043764"/>
            <a:ext cx="1444752" cy="964507"/>
          </a:xfrm>
          <a:prstGeom prst="rect">
            <a:avLst/>
          </a:prstGeom>
          <a:ln>
            <a:noFill/>
          </a:ln>
          <a:effectLst>
            <a:outerShdw blurRad="889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019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176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Open Sans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30</cp:revision>
  <dcterms:created xsi:type="dcterms:W3CDTF">2006-08-16T00:00:00Z</dcterms:created>
  <dcterms:modified xsi:type="dcterms:W3CDTF">2015-10-02T17:30:37Z</dcterms:modified>
</cp:coreProperties>
</file>