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300" y="0"/>
            <a:ext cx="7772400" cy="5188806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731671"/>
            <a:ext cx="7620000" cy="230803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Open Sans" panose="020B0606030504020204"/>
              </a:rPr>
              <a:t>YOU MUST SEE THIS LISTING!! </a:t>
            </a:r>
            <a:endParaRPr lang="en-US" sz="1600" dirty="0" smtClean="0">
              <a:solidFill>
                <a:schemeClr val="tx1"/>
              </a:solidFill>
              <a:latin typeface="Open Sans" panose="020B0606030504020204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solidFill>
                  <a:schemeClr val="tx1"/>
                </a:solidFill>
                <a:latin typeface="Open Sans" panose="020B0606030504020204"/>
              </a:rPr>
              <a:t>A </a:t>
            </a:r>
            <a:r>
              <a:rPr lang="en-US" sz="1400" dirty="0">
                <a:solidFill>
                  <a:schemeClr val="tx1"/>
                </a:solidFill>
                <a:latin typeface="Open Sans" panose="020B0606030504020204"/>
              </a:rPr>
              <a:t>beautifully remodeled home with 4 large bedrooms. Located on a beautiful large lot. This home has been meticulously remodeled to include new stainless steel appliances, granite counter tops, low maintenance vinyl plank flooring and carpet. The a/c is only two years old and the roof has just been replaced with architectural shingles. This home has two garages with automatic garage door openers. The large living area has a fireplace and the room in the front can be an office or dining room. The laundry/mud room is large enough for washer and dryer plus extra room for storage. Relax on the screened porch overlooking the large backyard.</a:t>
            </a:r>
            <a:endParaRPr lang="en-US" sz="1400" i="1" dirty="0">
              <a:solidFill>
                <a:schemeClr val="tx1"/>
              </a:solidFill>
              <a:latin typeface="Open Sans" panose="020B060603050402020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850" y="3478649"/>
            <a:ext cx="7620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Just </a:t>
            </a:r>
            <a:r>
              <a:rPr 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Remodeled…Just Reduced!</a:t>
            </a:r>
            <a:endParaRPr lang="en-US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1335 Bishop Pine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050" i="1" dirty="0" smtClean="0">
              <a:solidFill>
                <a:schemeClr val="tx2">
                  <a:lumMod val="50000"/>
                </a:schemeClr>
              </a:solidFill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Tall Pines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· Ladson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, SC 29456 ·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MLS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#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15025356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 ·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$205,000</a:t>
            </a:r>
            <a:endParaRPr lang="en-US" sz="1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9821" y="9220200"/>
            <a:ext cx="668159" cy="66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08576" y="9144000"/>
            <a:ext cx="316382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Ken Earnhardt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- (843) 352-7943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Mobile - (843) 343-3872</a:t>
            </a:r>
          </a:p>
          <a:p>
            <a:pPr algn="r"/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earnhardtken@gmail.com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-3567" y="9144000"/>
            <a:ext cx="31673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RE/MAX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Alliance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1200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Two Island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Ct.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Ste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</a:p>
          <a:p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Pleasant, SC </a:t>
            </a:r>
            <a:r>
              <a:rPr lang="en-US" sz="1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29466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72" y="9906000"/>
            <a:ext cx="123855" cy="12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8662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2474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50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0098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0012" y="8039706"/>
            <a:ext cx="1444752" cy="972624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1448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6286" y="47671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6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3824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7636" y="8043764"/>
            <a:ext cx="1444752" cy="964507"/>
          </a:xfrm>
          <a:prstGeom prst="rect">
            <a:avLst/>
          </a:prstGeom>
          <a:ln>
            <a:noFill/>
          </a:ln>
          <a:effectLst>
            <a:outerShdw blurRad="889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019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176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2015-11-06T18:50:05Z</dcterms:modified>
</cp:coreProperties>
</file>