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1706" y="4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10/25/2021</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microsoft.com/office/2007/relationships/hdphoto" Target="../media/hdphoto1.wdp"/><Relationship Id="rId7" Type="http://schemas.openxmlformats.org/officeDocument/2006/relationships/image" Target="../media/image6.jp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44000" r="-44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315200" cy="486794"/>
          </a:xfrm>
        </p:spPr>
        <p:txBody>
          <a:bodyPr>
            <a:noAutofit/>
          </a:bodyPr>
          <a:lstStyle/>
          <a:p>
            <a:r>
              <a:rPr lang="en-US" sz="2727" b="1" i="1" dirty="0">
                <a:ln w="3175">
                  <a:noFill/>
                </a:ln>
                <a:effectLst>
                  <a:outerShdw blurRad="38100" dist="38100" dir="2700000" algn="tl">
                    <a:srgbClr val="000000">
                      <a:alpha val="43137"/>
                    </a:srgbClr>
                  </a:outerShdw>
                </a:effectLst>
                <a:latin typeface="Futura Bk BT" panose="020B0502020204020303" pitchFamily="34" charset="0"/>
              </a:rPr>
              <a:t>Price Improvement!</a:t>
            </a:r>
            <a:endParaRPr lang="en-US" sz="2000" b="1" dirty="0">
              <a:ln w="3175">
                <a:noFill/>
              </a:ln>
              <a:solidFill>
                <a:schemeClr val="tx1">
                  <a:lumMod val="95000"/>
                </a:schemeClr>
              </a:solidFill>
              <a:effectLst>
                <a:outerShdw blurRad="38100" dist="38100" dir="2700000" algn="tl">
                  <a:srgbClr val="000000">
                    <a:alpha val="43137"/>
                  </a:srgbClr>
                </a:outerShdw>
              </a:effectLst>
              <a:latin typeface="Futura Bk BT" panose="020B0502020204020303" pitchFamily="34" charset="0"/>
            </a:endParaRPr>
          </a:p>
        </p:txBody>
      </p:sp>
      <p:sp>
        <p:nvSpPr>
          <p:cNvPr id="3" name="Subtitle 2"/>
          <p:cNvSpPr>
            <a:spLocks noGrp="1"/>
          </p:cNvSpPr>
          <p:nvPr>
            <p:ph type="subTitle" idx="1"/>
          </p:nvPr>
        </p:nvSpPr>
        <p:spPr>
          <a:xfrm>
            <a:off x="133928" y="5970079"/>
            <a:ext cx="7047345" cy="2431472"/>
          </a:xfrm>
        </p:spPr>
        <p:txBody>
          <a:bodyPr anchor="ctr">
            <a:noAutofit/>
          </a:bodyPr>
          <a:lstStyle/>
          <a:p>
            <a:r>
              <a:rPr lang="en-US" sz="1600" dirty="0">
                <a:solidFill>
                  <a:schemeClr val="tx1"/>
                </a:solidFill>
                <a:effectLst>
                  <a:outerShdw blurRad="38100" dist="38100" dir="2700000" algn="tl">
                    <a:srgbClr val="000000">
                      <a:alpha val="43137"/>
                    </a:srgbClr>
                  </a:outerShdw>
                </a:effectLst>
                <a:latin typeface="Futura Bk BT" panose="020B0502020204020303" pitchFamily="34" charset="0"/>
              </a:rPr>
              <a:t>If you're looking for a well maintained ranch in a great location this is it! 3 bedroom, 2 bath home with an additional room that the owners currently use as an office. The majority of the windows have been replaced, 2015 HVAC, new roof, tankless water heater, new breaker box, plantation shutters and updated kitchen. The home features beautiful hardwood floors throughout and a primary bedroom and bath separate from the other bedrooms. Enjoy close proximity to bars, restaurants and grocery stores as well as St. Andrews Parks and Rec Center. X flood zone and no HOA!</a:t>
            </a:r>
          </a:p>
        </p:txBody>
      </p:sp>
      <p:sp>
        <p:nvSpPr>
          <p:cNvPr id="17" name="Rectangle 16"/>
          <p:cNvSpPr/>
          <p:nvPr/>
        </p:nvSpPr>
        <p:spPr>
          <a:xfrm>
            <a:off x="124691" y="8480830"/>
            <a:ext cx="7065818" cy="463204"/>
          </a:xfrm>
          <a:prstGeom prst="rect">
            <a:avLst/>
          </a:prstGeom>
        </p:spPr>
        <p:txBody>
          <a:bodyPr wrap="square">
            <a:spAutoFit/>
          </a:bodyPr>
          <a:lstStyle/>
          <a:p>
            <a:pPr algn="ctr"/>
            <a:r>
              <a:rPr lang="en-US" sz="1455" dirty="0">
                <a:effectLst>
                  <a:outerShdw blurRad="38100" dist="38100" dir="2700000" algn="tl">
                    <a:srgbClr val="000000">
                      <a:alpha val="43137"/>
                    </a:srgbClr>
                  </a:outerShdw>
                </a:effectLst>
                <a:latin typeface="Futura Bk BT" panose="020B0502020204020303" pitchFamily="34" charset="0"/>
              </a:rPr>
              <a:t>Gary Raymond</a:t>
            </a:r>
            <a:br>
              <a:rPr lang="en-US" sz="1091" dirty="0">
                <a:effectLst>
                  <a:outerShdw blurRad="38100" dist="38100" dir="2700000" algn="tl">
                    <a:srgbClr val="000000">
                      <a:alpha val="43137"/>
                    </a:srgbClr>
                  </a:outerShdw>
                </a:effectLst>
                <a:latin typeface="Futura Bk BT" panose="020B0502020204020303" pitchFamily="34" charset="0"/>
              </a:rPr>
            </a:br>
            <a:r>
              <a:rPr lang="en-US" sz="955" dirty="0">
                <a:effectLst>
                  <a:outerShdw blurRad="38100" dist="38100" dir="2700000" algn="tl">
                    <a:srgbClr val="000000">
                      <a:alpha val="43137"/>
                    </a:srgbClr>
                  </a:outerShdw>
                </a:effectLst>
                <a:latin typeface="Futura Bk BT" panose="020B0502020204020303" pitchFamily="34" charset="0"/>
              </a:rPr>
              <a:t>(843) 729-3688 | gary.raymond@agentownedrealty.com</a:t>
            </a:r>
          </a:p>
        </p:txBody>
      </p:sp>
      <p:pic>
        <p:nvPicPr>
          <p:cNvPr id="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5981983" y="8451273"/>
            <a:ext cx="1060950" cy="48580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82994" y="8890154"/>
            <a:ext cx="6898279" cy="218201"/>
          </a:xfrm>
          <a:prstGeom prst="rect">
            <a:avLst/>
          </a:prstGeom>
        </p:spPr>
        <p:txBody>
          <a:bodyPr wrap="square">
            <a:spAutoFit/>
          </a:bodyPr>
          <a:lstStyle/>
          <a:p>
            <a:pPr algn="ctr"/>
            <a:r>
              <a:rPr lang="en-US" sz="818" dirty="0">
                <a:effectLst>
                  <a:outerShdw blurRad="38100" dist="38100" dir="2700000" algn="tl">
                    <a:srgbClr val="000000">
                      <a:alpha val="43137"/>
                    </a:srgbClr>
                  </a:outerShdw>
                </a:effectLst>
                <a:latin typeface="Futura Bk BT" panose="020B0502020204020303" pitchFamily="34" charset="0"/>
              </a:rPr>
              <a:t>AgentOwned Preferred Group | 1400-G Palm Blvd. | Isle Of Palms, SC 29451</a:t>
            </a:r>
          </a:p>
        </p:txBody>
      </p:sp>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432240" y="5108509"/>
            <a:ext cx="1219199" cy="808735"/>
          </a:xfrm>
          <a:prstGeom prst="rect">
            <a:avLst/>
          </a:prstGeom>
          <a:ln>
            <a:noFill/>
          </a:ln>
          <a:effectLst>
            <a:outerShdw blurRad="50800" dist="38100" dir="2700000" algn="tl" rotWithShape="0">
              <a:prstClr val="black">
                <a:alpha val="40000"/>
              </a:prst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79524" y="5106477"/>
            <a:ext cx="1219200" cy="812800"/>
          </a:xfrm>
          <a:prstGeom prst="rect">
            <a:avLst/>
          </a:prstGeom>
          <a:ln>
            <a:noFill/>
          </a:ln>
          <a:effectLst>
            <a:outerShdw blurRad="50800" dist="38100" dir="2700000" algn="tl" rotWithShape="0">
              <a:prstClr val="black">
                <a:alpha val="40000"/>
              </a:prstClr>
            </a:outerShdw>
          </a:effectLst>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663763" y="5106477"/>
            <a:ext cx="1219199" cy="812799"/>
          </a:xfrm>
          <a:prstGeom prst="rect">
            <a:avLst/>
          </a:prstGeom>
          <a:ln>
            <a:noFill/>
          </a:ln>
          <a:effectLst>
            <a:outerShdw blurRad="50800" dist="38100" dir="2700000" algn="tl" rotWithShape="0">
              <a:prstClr val="black">
                <a:alpha val="40000"/>
              </a:prstClr>
            </a:outerShdw>
          </a:effectLst>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048001" y="5106477"/>
            <a:ext cx="1219200" cy="812800"/>
          </a:xfrm>
          <a:prstGeom prst="rect">
            <a:avLst/>
          </a:prstGeom>
          <a:ln>
            <a:noFill/>
          </a:ln>
          <a:effectLst>
            <a:outerShdw blurRad="50800" dist="38100" dir="2700000" algn="tl" rotWithShape="0">
              <a:prstClr val="black">
                <a:alpha val="40000"/>
              </a:prstClr>
            </a:outerShdw>
          </a:effectLst>
        </p:spPr>
      </p:pic>
      <p:pic>
        <p:nvPicPr>
          <p:cNvPr id="5" name="Picture 4"/>
          <p:cNvPicPr>
            <a:picLocks noChangeAspect="1"/>
          </p:cNvPicPr>
          <p:nvPr/>
        </p:nvPicPr>
        <p:blipFill>
          <a:blip r:embed="rId9">
            <a:extLst>
              <a:ext uri="{28A0092B-C50C-407E-A947-70E740481C1C}">
                <a14:useLocalDpi xmlns:a14="http://schemas.microsoft.com/office/drawing/2010/main" val="0"/>
              </a:ext>
            </a:extLst>
          </a:blip>
          <a:srcRect t="9656" b="9656"/>
          <a:stretch/>
        </p:blipFill>
        <p:spPr>
          <a:xfrm>
            <a:off x="279523" y="536517"/>
            <a:ext cx="6756154" cy="3634276"/>
          </a:xfrm>
          <a:prstGeom prst="rect">
            <a:avLst/>
          </a:prstGeom>
          <a:ln>
            <a:noFill/>
          </a:ln>
          <a:effectLst>
            <a:outerShdw blurRad="50800" dist="38100" dir="2700000" algn="tl" rotWithShape="0">
              <a:prstClr val="black">
                <a:alpha val="40000"/>
              </a:prstClr>
            </a:outerShdw>
          </a:effectLst>
        </p:spPr>
      </p:pic>
      <p:pic>
        <p:nvPicPr>
          <p:cNvPr id="25" name="Picture 2">
            <a:extLst>
              <a:ext uri="{FF2B5EF4-FFF2-40B4-BE49-F238E27FC236}">
                <a16:creationId xmlns:a16="http://schemas.microsoft.com/office/drawing/2014/main" id="{9ED998BC-893B-4A30-AB87-B616DCFC6864}"/>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82994" y="8451273"/>
            <a:ext cx="376012" cy="485804"/>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p:cNvSpPr/>
          <p:nvPr/>
        </p:nvSpPr>
        <p:spPr>
          <a:xfrm>
            <a:off x="0" y="4228515"/>
            <a:ext cx="7315200" cy="769441"/>
          </a:xfrm>
          <a:prstGeom prst="rect">
            <a:avLst/>
          </a:prstGeom>
          <a:noFill/>
        </p:spPr>
        <p:txBody>
          <a:bodyPr wrap="square" anchor="b">
            <a:spAutoFit/>
          </a:bodyPr>
          <a:lstStyle/>
          <a:p>
            <a:pPr algn="ctr"/>
            <a:r>
              <a:rPr lang="en-US" sz="2800" dirty="0">
                <a:effectLst>
                  <a:outerShdw blurRad="38100" dist="38100" dir="2700000" algn="tl">
                    <a:srgbClr val="000000">
                      <a:alpha val="43137"/>
                    </a:srgbClr>
                  </a:outerShdw>
                </a:effectLst>
                <a:latin typeface="Futura Bk BT" panose="020B0502020204020303" pitchFamily="34" charset="0"/>
              </a:rPr>
              <a:t>1335 </a:t>
            </a:r>
            <a:r>
              <a:rPr lang="en-US" sz="2800" dirty="0" err="1">
                <a:effectLst>
                  <a:outerShdw blurRad="38100" dist="38100" dir="2700000" algn="tl">
                    <a:srgbClr val="000000">
                      <a:alpha val="43137"/>
                    </a:srgbClr>
                  </a:outerShdw>
                </a:effectLst>
                <a:latin typeface="Futura Bk BT" panose="020B0502020204020303" pitchFamily="34" charset="0"/>
              </a:rPr>
              <a:t>Wallerton</a:t>
            </a:r>
            <a:r>
              <a:rPr lang="en-US" sz="2800" dirty="0">
                <a:effectLst>
                  <a:outerShdw blurRad="38100" dist="38100" dir="2700000" algn="tl">
                    <a:srgbClr val="000000">
                      <a:alpha val="43137"/>
                    </a:srgbClr>
                  </a:outerShdw>
                </a:effectLst>
                <a:latin typeface="Futura Bk BT" panose="020B0502020204020303" pitchFamily="34" charset="0"/>
              </a:rPr>
              <a:t> Avenue</a:t>
            </a:r>
          </a:p>
          <a:p>
            <a:pPr algn="ctr"/>
            <a:r>
              <a:rPr lang="en-US" sz="1600" dirty="0">
                <a:effectLst>
                  <a:outerShdw blurRad="38100" dist="38100" dir="2700000" algn="tl">
                    <a:srgbClr val="000000">
                      <a:alpha val="43137"/>
                    </a:srgbClr>
                  </a:outerShdw>
                </a:effectLst>
                <a:latin typeface="Futura Bk BT" panose="020B0502020204020303" pitchFamily="34" charset="0"/>
              </a:rPr>
              <a:t>Washington Park | Charleston, SC 29407 | MLS# 21028053 | $439,000</a:t>
            </a:r>
          </a:p>
        </p:txBody>
      </p:sp>
      <p:pic>
        <p:nvPicPr>
          <p:cNvPr id="24" name="Picture 23">
            <a:extLst>
              <a:ext uri="{FF2B5EF4-FFF2-40B4-BE49-F238E27FC236}">
                <a16:creationId xmlns:a16="http://schemas.microsoft.com/office/drawing/2014/main" id="{A34BBC4E-E6CC-4AB2-83F1-80920B6CD2C6}"/>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816478" y="5106477"/>
            <a:ext cx="1219200" cy="812800"/>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TotalTime>
  <Words>161</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Futura Bk BT</vt:lpstr>
      <vt:lpstr>Office Theme</vt:lpstr>
      <vt:lpstr>Price Improvement!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52</cp:revision>
  <dcterms:created xsi:type="dcterms:W3CDTF">2006-08-16T00:00:00Z</dcterms:created>
  <dcterms:modified xsi:type="dcterms:W3CDTF">2021-10-25T17:09:10Z</dcterms:modified>
</cp:coreProperties>
</file>