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2429"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11/5/2021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315200" cy="486794"/>
          </a:xfrm>
        </p:spPr>
        <p:txBody>
          <a:bodyPr>
            <a:noAutofit/>
          </a:bodyPr>
          <a:lstStyle/>
          <a:p>
            <a:r>
              <a:rPr lang="en-US" sz="2727" b="1" i="1" dirty="0">
                <a:ln w="3175">
                  <a:noFill/>
                </a:ln>
                <a:effectLst>
                  <a:outerShdw blurRad="38100" dist="38100" dir="2700000" algn="tl">
                    <a:srgbClr val="000000">
                      <a:alpha val="43137"/>
                    </a:srgbClr>
                  </a:outerShdw>
                </a:effectLst>
                <a:latin typeface="Futura Bk BT" panose="020B0502020204020303" pitchFamily="34" charset="0"/>
              </a:rPr>
              <a:t>Priced To Sell</a:t>
            </a:r>
            <a:endParaRPr lang="en-US" sz="2000" b="1" dirty="0">
              <a:ln w="3175">
                <a:noFill/>
              </a:ln>
              <a:solidFill>
                <a:schemeClr val="tx1">
                  <a:lumMod val="95000"/>
                </a:schemeClr>
              </a:solidFill>
              <a:effectLst>
                <a:outerShdw blurRad="38100" dist="38100" dir="2700000" algn="tl">
                  <a:srgbClr val="000000">
                    <a:alpha val="43137"/>
                  </a:srgbClr>
                </a:outerShdw>
              </a:effectLst>
              <a:latin typeface="Futura Bk BT" panose="020B0502020204020303" pitchFamily="34" charset="0"/>
            </a:endParaRPr>
          </a:p>
        </p:txBody>
      </p:sp>
      <p:sp>
        <p:nvSpPr>
          <p:cNvPr id="3" name="Subtitle 2"/>
          <p:cNvSpPr>
            <a:spLocks noGrp="1"/>
          </p:cNvSpPr>
          <p:nvPr>
            <p:ph type="subTitle" idx="1"/>
          </p:nvPr>
        </p:nvSpPr>
        <p:spPr>
          <a:xfrm>
            <a:off x="133928" y="5970079"/>
            <a:ext cx="7047345" cy="2431472"/>
          </a:xfrm>
        </p:spPr>
        <p:txBody>
          <a:bodyPr anchor="ctr">
            <a:noAutofit/>
          </a:bodyPr>
          <a:lstStyle/>
          <a:p>
            <a:r>
              <a:rPr lang="en-US" sz="1600" dirty="0">
                <a:solidFill>
                  <a:schemeClr val="tx1"/>
                </a:solidFill>
                <a:effectLst>
                  <a:outerShdw blurRad="38100" dist="38100" dir="2700000" algn="tl">
                    <a:srgbClr val="000000">
                      <a:alpha val="43137"/>
                    </a:srgbClr>
                  </a:outerShdw>
                </a:effectLst>
                <a:latin typeface="Futura Bk BT" panose="020B0502020204020303" pitchFamily="34" charset="0"/>
              </a:rPr>
              <a:t>LOCATION </a:t>
            </a:r>
            <a:r>
              <a:rPr lang="en-US" sz="1600" dirty="0" err="1">
                <a:solidFill>
                  <a:schemeClr val="tx1"/>
                </a:solidFill>
                <a:effectLst>
                  <a:outerShdw blurRad="38100" dist="38100" dir="2700000" algn="tl">
                    <a:srgbClr val="000000">
                      <a:alpha val="43137"/>
                    </a:srgbClr>
                  </a:outerShdw>
                </a:effectLst>
                <a:latin typeface="Futura Bk BT" panose="020B0502020204020303" pitchFamily="34" charset="0"/>
              </a:rPr>
              <a:t>LOCATION</a:t>
            </a:r>
            <a:r>
              <a:rPr lang="en-US" sz="1600" dirty="0">
                <a:solidFill>
                  <a:schemeClr val="tx1"/>
                </a:solidFill>
                <a:effectLst>
                  <a:outerShdw blurRad="38100" dist="38100" dir="2700000" algn="tl">
                    <a:srgbClr val="000000">
                      <a:alpha val="43137"/>
                    </a:srgbClr>
                  </a:outerShdw>
                </a:effectLst>
                <a:latin typeface="Futura Bk BT" panose="020B0502020204020303" pitchFamily="34" charset="0"/>
              </a:rPr>
              <a:t> </a:t>
            </a:r>
            <a:r>
              <a:rPr lang="en-US" sz="1600" dirty="0" err="1">
                <a:solidFill>
                  <a:schemeClr val="tx1"/>
                </a:solidFill>
                <a:effectLst>
                  <a:outerShdw blurRad="38100" dist="38100" dir="2700000" algn="tl">
                    <a:srgbClr val="000000">
                      <a:alpha val="43137"/>
                    </a:srgbClr>
                  </a:outerShdw>
                </a:effectLst>
                <a:latin typeface="Futura Bk BT" panose="020B0502020204020303" pitchFamily="34" charset="0"/>
              </a:rPr>
              <a:t>LOCATION</a:t>
            </a:r>
            <a:r>
              <a:rPr lang="en-US" sz="1600" dirty="0">
                <a:solidFill>
                  <a:schemeClr val="tx1"/>
                </a:solidFill>
                <a:effectLst>
                  <a:outerShdw blurRad="38100" dist="38100" dir="2700000" algn="tl">
                    <a:srgbClr val="000000">
                      <a:alpha val="43137"/>
                    </a:srgbClr>
                  </a:outerShdw>
                </a:effectLst>
                <a:latin typeface="Futura Bk BT" panose="020B0502020204020303" pitchFamily="34" charset="0"/>
              </a:rPr>
              <a:t>! If you're looking for a well maintained ranch close to everything this is it! Turnkey 4 bedroom, 2 bath home with lots of improvements. The majority of the windows have been replaced, 2015 HVAC, new roof, tankless water heater, new breaker box, plantation shutters and updated kitchen. The home features beautiful hardwood floors throughout and a primary bedroom and bath separate from the other bedrooms. Enjoy close proximity to entertainment, restaurants and grocery stores as well as St. Andrews Parks and Rec Center. X flood zone and no HOA!</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effectLst>
                  <a:outerShdw blurRad="38100" dist="38100" dir="2700000" algn="tl">
                    <a:srgbClr val="000000">
                      <a:alpha val="43137"/>
                    </a:srgbClr>
                  </a:outerShdw>
                </a:effectLst>
                <a:latin typeface="Futura Bk BT" panose="020B0502020204020303" pitchFamily="34" charset="0"/>
              </a:rPr>
              <a:t>Gary Raymond</a:t>
            </a:r>
            <a:br>
              <a:rPr lang="en-US" sz="1091" dirty="0">
                <a:effectLst>
                  <a:outerShdw blurRad="38100" dist="38100" dir="2700000" algn="tl">
                    <a:srgbClr val="000000">
                      <a:alpha val="43137"/>
                    </a:srgbClr>
                  </a:outerShdw>
                </a:effectLst>
                <a:latin typeface="Futura Bk BT" panose="020B0502020204020303" pitchFamily="34" charset="0"/>
              </a:rPr>
            </a:br>
            <a:r>
              <a:rPr lang="en-US" sz="955" dirty="0">
                <a:effectLst>
                  <a:outerShdw blurRad="38100" dist="38100" dir="2700000" algn="tl">
                    <a:srgbClr val="000000">
                      <a:alpha val="43137"/>
                    </a:srgbClr>
                  </a:outerShdw>
                </a:effectLst>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effectLst>
                  <a:outerShdw blurRad="38100" dist="38100" dir="2700000" algn="tl">
                    <a:srgbClr val="000000">
                      <a:alpha val="43137"/>
                    </a:srgbClr>
                  </a:outerShdw>
                </a:effectLst>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432240" y="5108509"/>
            <a:ext cx="1219199" cy="808735"/>
          </a:xfrm>
          <a:prstGeom prst="rect">
            <a:avLst/>
          </a:prstGeom>
          <a:ln>
            <a:noFill/>
          </a:ln>
          <a:effectLst>
            <a:outerShdw blurRad="50800" dist="38100" dir="2700000" algn="tl"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9524" y="5106477"/>
            <a:ext cx="1219200" cy="812800"/>
          </a:xfrm>
          <a:prstGeom prst="rect">
            <a:avLst/>
          </a:prstGeom>
          <a:ln>
            <a:noFill/>
          </a:ln>
          <a:effectLst>
            <a:outerShdw blurRad="50800" dist="38100" dir="2700000" algn="tl" rotWithShape="0">
              <a:prstClr val="black">
                <a:alpha val="40000"/>
              </a:prst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63763" y="5106477"/>
            <a:ext cx="1219199" cy="812799"/>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1" y="5106477"/>
            <a:ext cx="1219200" cy="812800"/>
          </a:xfrm>
          <a:prstGeom prst="rect">
            <a:avLst/>
          </a:prstGeom>
          <a:ln>
            <a:noFill/>
          </a:ln>
          <a:effectLst>
            <a:outerShdw blurRad="50800" dist="38100" dir="2700000" algn="tl" rotWithShape="0">
              <a:prstClr val="black">
                <a:alpha val="40000"/>
              </a:prst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rcRect t="9656" b="9656"/>
          <a:stretch/>
        </p:blipFill>
        <p:spPr>
          <a:xfrm>
            <a:off x="279523" y="536517"/>
            <a:ext cx="6756154" cy="3634276"/>
          </a:xfrm>
          <a:prstGeom prst="rect">
            <a:avLst/>
          </a:prstGeom>
          <a:ln>
            <a:noFill/>
          </a:ln>
          <a:effectLst>
            <a:outerShdw blurRad="50800" dist="38100" dir="2700000" algn="tl" rotWithShape="0">
              <a:prstClr val="black">
                <a:alpha val="40000"/>
              </a:prstClr>
            </a:outerShdw>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4228515"/>
            <a:ext cx="7315200" cy="769441"/>
          </a:xfrm>
          <a:prstGeom prst="rect">
            <a:avLst/>
          </a:prstGeom>
          <a:noFill/>
        </p:spPr>
        <p:txBody>
          <a:bodyPr wrap="square" anchor="b">
            <a:spAutoFit/>
          </a:bodyPr>
          <a:lstStyle/>
          <a:p>
            <a:pPr algn="ctr"/>
            <a:r>
              <a:rPr lang="en-US" sz="2800" dirty="0">
                <a:effectLst>
                  <a:outerShdw blurRad="38100" dist="38100" dir="2700000" algn="tl">
                    <a:srgbClr val="000000">
                      <a:alpha val="43137"/>
                    </a:srgbClr>
                  </a:outerShdw>
                </a:effectLst>
                <a:latin typeface="Futura Bk BT" panose="020B0502020204020303" pitchFamily="34" charset="0"/>
              </a:rPr>
              <a:t>1335 </a:t>
            </a:r>
            <a:r>
              <a:rPr lang="en-US" sz="2800" dirty="0" err="1">
                <a:effectLst>
                  <a:outerShdw blurRad="38100" dist="38100" dir="2700000" algn="tl">
                    <a:srgbClr val="000000">
                      <a:alpha val="43137"/>
                    </a:srgbClr>
                  </a:outerShdw>
                </a:effectLst>
                <a:latin typeface="Futura Bk BT" panose="020B0502020204020303" pitchFamily="34" charset="0"/>
              </a:rPr>
              <a:t>Wallerton</a:t>
            </a:r>
            <a:r>
              <a:rPr lang="en-US" sz="2800" dirty="0">
                <a:effectLst>
                  <a:outerShdw blurRad="38100" dist="38100" dir="2700000" algn="tl">
                    <a:srgbClr val="000000">
                      <a:alpha val="43137"/>
                    </a:srgbClr>
                  </a:outerShdw>
                </a:effectLst>
                <a:latin typeface="Futura Bk BT" panose="020B0502020204020303" pitchFamily="34" charset="0"/>
              </a:rPr>
              <a:t> Avenue</a:t>
            </a:r>
          </a:p>
          <a:p>
            <a:pPr algn="ctr"/>
            <a:r>
              <a:rPr lang="en-US" sz="1600" dirty="0">
                <a:effectLst>
                  <a:outerShdw blurRad="38100" dist="38100" dir="2700000" algn="tl">
                    <a:srgbClr val="000000">
                      <a:alpha val="43137"/>
                    </a:srgbClr>
                  </a:outerShdw>
                </a:effectLst>
                <a:latin typeface="Futura Bk BT" panose="020B0502020204020303" pitchFamily="34" charset="0"/>
              </a:rPr>
              <a:t>Washington Park | Charleston, SC 29407 | MLS# 21029635 | $399,000</a:t>
            </a: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816478" y="5106477"/>
            <a:ext cx="1219200" cy="81280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157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53</cp:revision>
  <dcterms:created xsi:type="dcterms:W3CDTF">2006-08-16T00:00:00Z</dcterms:created>
  <dcterms:modified xsi:type="dcterms:W3CDTF">2021-11-05T10:37:16Z</dcterms:modified>
</cp:coreProperties>
</file>