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p:scale>
          <a:sx n="75" d="100"/>
          <a:sy n="75" d="100"/>
        </p:scale>
        <p:origin x="834" y="9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9562" y="4246880"/>
            <a:ext cx="3886200" cy="2007570"/>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Rectangle 14"/>
          <p:cNvSpPr/>
          <p:nvPr/>
        </p:nvSpPr>
        <p:spPr>
          <a:xfrm>
            <a:off x="0" y="6957061"/>
            <a:ext cx="7772400" cy="310134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691515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1D8BD707-D9CF-40AE-B4C6-C98DA3205C09}" type="datetimeFigureOut">
              <a:rPr lang="en-US" smtClean="0"/>
              <a:pPr/>
              <a:t>6/14/2018</a:t>
            </a:fld>
            <a:endParaRPr lang="en-US"/>
          </a:p>
        </p:txBody>
      </p:sp>
      <p:sp>
        <p:nvSpPr>
          <p:cNvPr id="23" name="Slide Number Placeholder 22"/>
          <p:cNvSpPr>
            <a:spLocks noGrp="1"/>
          </p:cNvSpPr>
          <p:nvPr>
            <p:ph type="sldNum" sz="quarter" idx="11"/>
          </p:nvPr>
        </p:nvSpPr>
        <p:spPr/>
        <p:txBody>
          <a:bodyPr/>
          <a:lstStyle/>
          <a:p>
            <a:fld id="{B6F15528-21DE-4FAA-801E-634DDDAF4B2B}" type="slidenum">
              <a:rPr lang="en-US" smtClean="0"/>
              <a:pPr/>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299562" y="670561"/>
            <a:ext cx="6528816" cy="357631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5634990" y="402803"/>
            <a:ext cx="1748790" cy="85822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3"/>
            <a:ext cx="5116830" cy="85822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299562" y="2145792"/>
            <a:ext cx="6528816" cy="692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p:cNvSpPr>
            <a:spLocks noGrp="1"/>
          </p:cNvSpPr>
          <p:nvPr>
            <p:ph type="dt" sz="half" idx="14"/>
          </p:nvPr>
        </p:nvSpPr>
        <p:spPr/>
        <p:txBody>
          <a:bodyPr/>
          <a:lstStyle/>
          <a:p>
            <a:fld id="{1D8BD707-D9CF-40AE-B4C6-C98DA3205C09}" type="datetimeFigureOut">
              <a:rPr lang="en-US" smtClean="0"/>
              <a:pPr/>
              <a:t>6/14/2018</a:t>
            </a:fld>
            <a:endParaRPr lang="en-US"/>
          </a:p>
        </p:txBody>
      </p:sp>
      <p:sp>
        <p:nvSpPr>
          <p:cNvPr id="19" name="Slide Number Placeholder 18"/>
          <p:cNvSpPr>
            <a:spLocks noGrp="1"/>
          </p:cNvSpPr>
          <p:nvPr>
            <p:ph type="sldNum" sz="quarter" idx="15"/>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299562" y="5871510"/>
            <a:ext cx="3886200" cy="1728170"/>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Date Placeholder 15"/>
          <p:cNvSpPr>
            <a:spLocks noGrp="1"/>
          </p:cNvSpPr>
          <p:nvPr>
            <p:ph type="dt" sz="half" idx="10"/>
          </p:nvPr>
        </p:nvSpPr>
        <p:spPr/>
        <p:txBody>
          <a:bodyPr/>
          <a:lstStyle/>
          <a:p>
            <a:fld id="{1D8BD707-D9CF-40AE-B4C6-C98DA3205C09}" type="datetimeFigureOut">
              <a:rPr lang="en-US" smtClean="0"/>
              <a:pPr/>
              <a:t>6/14/2018</a:t>
            </a:fld>
            <a:endParaRPr lang="en-US"/>
          </a:p>
        </p:txBody>
      </p:sp>
      <p:sp>
        <p:nvSpPr>
          <p:cNvPr id="20" name="Slide Number Placeholder 19"/>
          <p:cNvSpPr>
            <a:spLocks noGrp="1"/>
          </p:cNvSpPr>
          <p:nvPr>
            <p:ph type="sldNum" sz="quarter" idx="11"/>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7772400" cy="268224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3773" y="268224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01211" y="2918781"/>
            <a:ext cx="7173925" cy="2910230"/>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166006" y="2145792"/>
            <a:ext cx="3303270" cy="6289853"/>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299562" y="2145792"/>
            <a:ext cx="3303270" cy="6289853"/>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20" name="Date Placeholder 19"/>
          <p:cNvSpPr>
            <a:spLocks noGrp="1"/>
          </p:cNvSpPr>
          <p:nvPr>
            <p:ph type="dt" sz="half" idx="15"/>
          </p:nvPr>
        </p:nvSpPr>
        <p:spPr/>
        <p:txBody>
          <a:bodyPr/>
          <a:lstStyle/>
          <a:p>
            <a:fld id="{1D8BD707-D9CF-40AE-B4C6-C98DA3205C09}" type="datetimeFigureOut">
              <a:rPr lang="en-US" smtClean="0"/>
              <a:pPr/>
              <a:t>6/14/2018</a:t>
            </a:fld>
            <a:endParaRPr lang="en-US"/>
          </a:p>
        </p:txBody>
      </p:sp>
      <p:sp>
        <p:nvSpPr>
          <p:cNvPr id="25" name="Slide Number Placeholder 24"/>
          <p:cNvSpPr>
            <a:spLocks noGrp="1"/>
          </p:cNvSpPr>
          <p:nvPr>
            <p:ph type="sldNum" sz="quarter" idx="16"/>
          </p:nvPr>
        </p:nvSpPr>
        <p:spPr/>
        <p:txBody>
          <a:bodyPr/>
          <a:lstStyle/>
          <a:p>
            <a:fld id="{B6F15528-21DE-4FAA-801E-634DDDAF4B2B}" type="slidenum">
              <a:rPr lang="en-US" smtClean="0"/>
              <a:pPr/>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299562" y="2145793"/>
            <a:ext cx="3303270" cy="747394"/>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Text Placeholder 3"/>
          <p:cNvSpPr>
            <a:spLocks noGrp="1"/>
          </p:cNvSpPr>
          <p:nvPr>
            <p:ph type="body" sz="half" idx="15"/>
          </p:nvPr>
        </p:nvSpPr>
        <p:spPr>
          <a:xfrm>
            <a:off x="4165521" y="2145793"/>
            <a:ext cx="3303270" cy="747394"/>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Content Placeholder 11"/>
          <p:cNvSpPr>
            <a:spLocks noGrp="1"/>
          </p:cNvSpPr>
          <p:nvPr>
            <p:ph sz="quarter" idx="14"/>
          </p:nvPr>
        </p:nvSpPr>
        <p:spPr>
          <a:xfrm>
            <a:off x="4165521" y="2950464"/>
            <a:ext cx="3303270" cy="5480710"/>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0"/>
          <p:cNvSpPr>
            <a:spLocks noGrp="1"/>
          </p:cNvSpPr>
          <p:nvPr>
            <p:ph sz="quarter" idx="13"/>
          </p:nvPr>
        </p:nvSpPr>
        <p:spPr>
          <a:xfrm>
            <a:off x="299562" y="2950464"/>
            <a:ext cx="3303270" cy="5480710"/>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29"/>
          <p:cNvSpPr>
            <a:spLocks noGrp="1"/>
          </p:cNvSpPr>
          <p:nvPr>
            <p:ph type="title"/>
          </p:nvPr>
        </p:nvSpPr>
        <p:spPr/>
        <p:txBody>
          <a:bodyPr/>
          <a:lstStyle/>
          <a:p>
            <a:r>
              <a:rPr lang="en-US"/>
              <a:t>Click to edit Master title style</a:t>
            </a:r>
          </a:p>
        </p:txBody>
      </p:sp>
      <p:sp>
        <p:nvSpPr>
          <p:cNvPr id="20" name="Date Placeholder 19"/>
          <p:cNvSpPr>
            <a:spLocks noGrp="1"/>
          </p:cNvSpPr>
          <p:nvPr>
            <p:ph type="dt" sz="half" idx="16"/>
          </p:nvPr>
        </p:nvSpPr>
        <p:spPr/>
        <p:txBody>
          <a:bodyPr/>
          <a:lstStyle/>
          <a:p>
            <a:fld id="{1D8BD707-D9CF-40AE-B4C6-C98DA3205C09}" type="datetimeFigureOut">
              <a:rPr lang="en-US" smtClean="0"/>
              <a:pPr/>
              <a:t>6/14/2018</a:t>
            </a:fld>
            <a:endParaRPr lang="en-US"/>
          </a:p>
        </p:txBody>
      </p:sp>
      <p:sp>
        <p:nvSpPr>
          <p:cNvPr id="24" name="Slide Number Placeholder 23"/>
          <p:cNvSpPr>
            <a:spLocks noGrp="1"/>
          </p:cNvSpPr>
          <p:nvPr>
            <p:ph type="sldNum" sz="quarter" idx="17"/>
          </p:nvPr>
        </p:nvSpPr>
        <p:spPr/>
        <p:txBody>
          <a:bodyPr/>
          <a:lstStyle/>
          <a:p>
            <a:fld id="{B6F15528-21DE-4FAA-801E-634DDDAF4B2B}" type="slidenum">
              <a:rPr lang="en-US" smtClean="0"/>
              <a:pPr/>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1D8BD707-D9CF-40AE-B4C6-C98DA3205C09}" type="datetimeFigureOut">
              <a:rPr lang="en-US" smtClean="0"/>
              <a:pPr/>
              <a:t>6/14/2018</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6/14/2018</a:t>
            </a:fld>
            <a:endParaRPr lang="en-US"/>
          </a:p>
        </p:txBody>
      </p:sp>
      <p:sp>
        <p:nvSpPr>
          <p:cNvPr id="12" name="Slide Number Placeholder 11"/>
          <p:cNvSpPr>
            <a:spLocks noGrp="1"/>
          </p:cNvSpPr>
          <p:nvPr>
            <p:ph type="sldNum" sz="quarter" idx="11"/>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8409940"/>
            <a:ext cx="7772400" cy="164846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835406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299562" y="2145792"/>
            <a:ext cx="2874169" cy="5818504"/>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Content Placeholder 11"/>
          <p:cNvSpPr>
            <a:spLocks noGrp="1"/>
          </p:cNvSpPr>
          <p:nvPr>
            <p:ph sz="quarter" idx="14"/>
          </p:nvPr>
        </p:nvSpPr>
        <p:spPr>
          <a:xfrm>
            <a:off x="3489484" y="2145792"/>
            <a:ext cx="3979307" cy="5820461"/>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p:cNvSpPr>
            <a:spLocks noGrp="1"/>
          </p:cNvSpPr>
          <p:nvPr>
            <p:ph type="dt" sz="half" idx="15"/>
          </p:nvPr>
        </p:nvSpPr>
        <p:spPr/>
        <p:txBody>
          <a:bodyPr/>
          <a:lstStyle/>
          <a:p>
            <a:fld id="{1D8BD707-D9CF-40AE-B4C6-C98DA3205C09}" type="datetimeFigureOut">
              <a:rPr lang="en-US" smtClean="0"/>
              <a:pPr/>
              <a:t>6/14/2018</a:t>
            </a:fld>
            <a:endParaRPr lang="en-US"/>
          </a:p>
        </p:txBody>
      </p:sp>
      <p:sp>
        <p:nvSpPr>
          <p:cNvPr id="18" name="Slide Number Placeholder 17"/>
          <p:cNvSpPr>
            <a:spLocks noGrp="1"/>
          </p:cNvSpPr>
          <p:nvPr>
            <p:ph type="sldNum" sz="quarter" idx="16"/>
          </p:nvPr>
        </p:nvSpPr>
        <p:spPr/>
        <p:txBody>
          <a:bodyPr/>
          <a:lstStyle/>
          <a:p>
            <a:fld id="{B6F15528-21DE-4FAA-801E-634DDDAF4B2B}" type="slidenum">
              <a:rPr lang="en-US" smtClean="0"/>
              <a:pPr/>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7772400" cy="100584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44841" y="0"/>
            <a:ext cx="3327559" cy="829818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299562" y="2346959"/>
            <a:ext cx="3886200" cy="5270081"/>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1" name="Rectangle 10"/>
          <p:cNvSpPr/>
          <p:nvPr/>
        </p:nvSpPr>
        <p:spPr>
          <a:xfrm>
            <a:off x="0" y="8409940"/>
            <a:ext cx="7772400" cy="164846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8354060"/>
            <a:ext cx="7772400" cy="23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299561" y="403638"/>
            <a:ext cx="3886200" cy="1943322"/>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3" name="Date Placeholder 12"/>
          <p:cNvSpPr>
            <a:spLocks noGrp="1"/>
          </p:cNvSpPr>
          <p:nvPr>
            <p:ph type="dt" sz="half" idx="14"/>
          </p:nvPr>
        </p:nvSpPr>
        <p:spPr/>
        <p:txBody>
          <a:bodyPr/>
          <a:lstStyle/>
          <a:p>
            <a:fld id="{1D8BD707-D9CF-40AE-B4C6-C98DA3205C09}" type="datetimeFigureOut">
              <a:rPr lang="en-US" smtClean="0"/>
              <a:pPr/>
              <a:t>6/14/2018</a:t>
            </a:fld>
            <a:endParaRPr lang="en-US"/>
          </a:p>
        </p:txBody>
      </p:sp>
      <p:sp>
        <p:nvSpPr>
          <p:cNvPr id="20" name="Slide Number Placeholder 19"/>
          <p:cNvSpPr>
            <a:spLocks noGrp="1"/>
          </p:cNvSpPr>
          <p:nvPr>
            <p:ph type="sldNum" sz="quarter" idx="15"/>
          </p:nvPr>
        </p:nvSpPr>
        <p:spPr/>
        <p:txBody>
          <a:bodyPr/>
          <a:lstStyle/>
          <a:p>
            <a:fld id="{B6F15528-21DE-4FAA-801E-634DDDAF4B2B}"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562" y="335280"/>
            <a:ext cx="6528816" cy="156464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299562" y="2145792"/>
            <a:ext cx="6528816" cy="63703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9562" y="9597391"/>
            <a:ext cx="1246823" cy="36322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1D8BD707-D9CF-40AE-B4C6-C98DA3205C09}" type="datetimeFigureOut">
              <a:rPr lang="en-US" smtClean="0"/>
              <a:pPr/>
              <a:t>6/14/2018</a:t>
            </a:fld>
            <a:endParaRPr lang="en-US"/>
          </a:p>
        </p:txBody>
      </p:sp>
      <p:sp>
        <p:nvSpPr>
          <p:cNvPr id="5" name="Footer Placeholder 4"/>
          <p:cNvSpPr>
            <a:spLocks noGrp="1"/>
          </p:cNvSpPr>
          <p:nvPr>
            <p:ph type="ftr" sz="quarter" idx="3"/>
          </p:nvPr>
        </p:nvSpPr>
        <p:spPr>
          <a:xfrm>
            <a:off x="1538287" y="9597391"/>
            <a:ext cx="3473291" cy="36322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6703695" y="9597391"/>
            <a:ext cx="744855" cy="36322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2.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533400"/>
            <a:ext cx="4898411" cy="3270149"/>
          </a:xfrm>
          <a:prstGeom prst="rect">
            <a:avLst/>
          </a:prstGeom>
          <a:ln w="3175">
            <a:solidFill>
              <a:schemeClr val="tx1"/>
            </a:solidFill>
          </a:ln>
          <a:effectLst/>
        </p:spPr>
      </p:pic>
      <p:sp>
        <p:nvSpPr>
          <p:cNvPr id="2" name="Title 1"/>
          <p:cNvSpPr>
            <a:spLocks noGrp="1"/>
          </p:cNvSpPr>
          <p:nvPr>
            <p:ph type="title"/>
          </p:nvPr>
        </p:nvSpPr>
        <p:spPr>
          <a:xfrm>
            <a:off x="-14681" y="3879749"/>
            <a:ext cx="7772400" cy="772077"/>
          </a:xfrm>
        </p:spPr>
        <p:txBody>
          <a:bodyPr anchor="t">
            <a:noAutofit/>
          </a:bodyPr>
          <a:lstStyle/>
          <a:p>
            <a:pPr algn="r"/>
            <a:r>
              <a:rPr lang="pt-BR" sz="2400" dirty="0">
                <a:solidFill>
                  <a:schemeClr val="tx1"/>
                </a:solidFill>
                <a:effectLst>
                  <a:outerShdw blurRad="38100" dist="38100" dir="2700000" algn="tl">
                    <a:srgbClr val="000000">
                      <a:alpha val="43137"/>
                    </a:srgbClr>
                  </a:outerShdw>
                </a:effectLst>
                <a:latin typeface="Century Gothic" pitchFamily="34" charset="0"/>
              </a:rPr>
              <a:t>1337 Overcreek Court</a:t>
            </a:r>
            <a:br>
              <a:rPr lang="pt-BR" sz="2400" dirty="0">
                <a:solidFill>
                  <a:schemeClr val="tx1"/>
                </a:solidFill>
                <a:effectLst>
                  <a:outerShdw blurRad="38100" dist="38100" dir="2700000" algn="tl">
                    <a:srgbClr val="000000">
                      <a:alpha val="43137"/>
                    </a:srgbClr>
                  </a:outerShdw>
                </a:effectLst>
                <a:latin typeface="Century Gothic" pitchFamily="34" charset="0"/>
              </a:rPr>
            </a:br>
            <a:r>
              <a:rPr lang="en-US" sz="2000" dirty="0">
                <a:solidFill>
                  <a:schemeClr val="tx1"/>
                </a:solidFill>
                <a:effectLst>
                  <a:outerShdw blurRad="38100" dist="38100" dir="2700000" algn="tl">
                    <a:srgbClr val="000000">
                      <a:alpha val="43137"/>
                    </a:srgbClr>
                  </a:outerShdw>
                </a:effectLst>
                <a:latin typeface="Century Gothic" pitchFamily="34" charset="0"/>
              </a:rPr>
              <a:t>Mount Pleasant</a:t>
            </a:r>
          </a:p>
        </p:txBody>
      </p:sp>
      <p:sp>
        <p:nvSpPr>
          <p:cNvPr id="11" name="Rectangle 10"/>
          <p:cNvSpPr/>
          <p:nvPr/>
        </p:nvSpPr>
        <p:spPr>
          <a:xfrm>
            <a:off x="0" y="4648200"/>
            <a:ext cx="7772400" cy="2208297"/>
          </a:xfrm>
          <a:prstGeom prst="rect">
            <a:avLst/>
          </a:prstGeom>
          <a:noFill/>
          <a:ln>
            <a:noFill/>
          </a:ln>
        </p:spPr>
        <p:txBody>
          <a:bodyPr wrap="square">
            <a:spAutoFit/>
          </a:bodyPr>
          <a:lstStyle/>
          <a:p>
            <a:pPr algn="ctr"/>
            <a:r>
              <a:rPr lang="en-US" sz="1250" b="1" dirty="0">
                <a:effectLst>
                  <a:outerShdw blurRad="38100" dist="38100" dir="2700000" algn="tl">
                    <a:srgbClr val="000000">
                      <a:alpha val="43137"/>
                    </a:srgbClr>
                  </a:outerShdw>
                </a:effectLst>
                <a:latin typeface="Century Gothic" panose="020B0502020202020204" pitchFamily="34" charset="0"/>
              </a:rPr>
              <a:t>Beautifully updated and lovingly maintained, this stately and elegant all brick home is located in the heart of Mount Pleasant ~ close to everything, yet tucked away on the canal with a private dock! You'll love boating and fishing on the 50 acre stocked neighborhood lake.</a:t>
            </a:r>
          </a:p>
          <a:p>
            <a:pPr algn="ctr"/>
            <a:r>
              <a:rPr lang="en-US" sz="1250" b="1" dirty="0">
                <a:effectLst>
                  <a:outerShdw blurRad="38100" dist="38100" dir="2700000" algn="tl">
                    <a:srgbClr val="000000">
                      <a:alpha val="43137"/>
                    </a:srgbClr>
                  </a:outerShdw>
                </a:effectLst>
                <a:latin typeface="Century Gothic" panose="020B0502020202020204" pitchFamily="34" charset="0"/>
              </a:rPr>
              <a:t>If outdoor living is high on your list of priorities, don't forget to step outside into the backyard that is truly an outdoor oasis. With mature trees, a large deck and fully fenced yard, this is the perfect spot to unwind after a long day or host friends for a backyard barbeque. The serene view of your private dock down the canal to the lake is one that isn't easily found in the heart of Mount Pleasant! In addition to the lake, Hidden Lakes offers tennis courts, a club house and a neighborhood pool, conveniently located within walking distance from the home. Don't miss your opportunity to own this beautiful home so close to I-526, the beaches, Towne Center and the world-class dining and shopping of historic downtown Charleston!</a:t>
            </a:r>
          </a:p>
        </p:txBody>
      </p:sp>
      <p:sp>
        <p:nvSpPr>
          <p:cNvPr id="12" name="Rectangle 11"/>
          <p:cNvSpPr/>
          <p:nvPr/>
        </p:nvSpPr>
        <p:spPr>
          <a:xfrm>
            <a:off x="4662395" y="7072042"/>
            <a:ext cx="3110006" cy="2031325"/>
          </a:xfrm>
          <a:prstGeom prst="rect">
            <a:avLst/>
          </a:prstGeom>
        </p:spPr>
        <p:txBody>
          <a:bodyPr wrap="square">
            <a:spAutoFit/>
          </a:bodyPr>
          <a:lstStyle/>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Asking $715,000</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MLS# 18008889</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2,846  </a:t>
            </a:r>
            <a:r>
              <a:rPr lang="en-US" sz="1800" dirty="0" err="1">
                <a:effectLst>
                  <a:outerShdw blurRad="38100" dist="38100" dir="2700000" algn="tl">
                    <a:srgbClr val="000000">
                      <a:alpha val="43137"/>
                    </a:srgbClr>
                  </a:outerShdw>
                </a:effectLst>
                <a:latin typeface="Century Gothic" pitchFamily="34" charset="0"/>
              </a:rPr>
              <a:t>SqFt</a:t>
            </a:r>
            <a:endParaRPr lang="en-US" sz="1800" dirty="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4 Bed/3½ Baths</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Short Drive to Historic Downtown Charleston &amp; Beaches</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263" y="9188173"/>
            <a:ext cx="525117" cy="787676"/>
          </a:xfrm>
          <a:prstGeom prst="roundRect">
            <a:avLst/>
          </a:prstGeom>
        </p:spPr>
      </p:pic>
      <p:sp>
        <p:nvSpPr>
          <p:cNvPr id="15" name="Subtitle 2"/>
          <p:cNvSpPr txBox="1">
            <a:spLocks/>
          </p:cNvSpPr>
          <p:nvPr/>
        </p:nvSpPr>
        <p:spPr>
          <a:xfrm>
            <a:off x="760343" y="9188173"/>
            <a:ext cx="5259457"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effectLst>
                  <a:outerShdw blurRad="38100" dist="38100" dir="2700000" algn="tl">
                    <a:srgbClr val="000000">
                      <a:alpha val="43137"/>
                    </a:srgbClr>
                  </a:outerShdw>
                </a:effectLst>
                <a:latin typeface="Trebuchet MS" panose="020B0603020202020204" pitchFamily="34" charset="0"/>
              </a:rPr>
              <a:t>Don Dawson</a:t>
            </a:r>
            <a:br>
              <a:rPr lang="en-US" sz="1800" i="0" dirty="0">
                <a:effectLst>
                  <a:outerShdw blurRad="38100" dist="38100" dir="2700000" algn="tl">
                    <a:srgbClr val="000000">
                      <a:alpha val="43137"/>
                    </a:srgbClr>
                  </a:outerShdw>
                </a:effectLst>
                <a:latin typeface="Trebuchet MS" panose="020B0603020202020204" pitchFamily="34" charset="0"/>
              </a:rPr>
            </a:br>
            <a: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t>843-514-0452</a:t>
            </a:r>
            <a:b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t>ddawson@carolinaone.com</a:t>
            </a:r>
            <a:b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br>
            <a:br>
              <a:rPr lang="en-US" sz="14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200" i="0" spc="0" dirty="0">
                <a:effectLst>
                  <a:outerShdw blurRad="38100" dist="38100" dir="2700000" algn="tl">
                    <a:srgbClr val="000000">
                      <a:alpha val="43137"/>
                    </a:srgbClr>
                  </a:outerShdw>
                </a:effectLst>
                <a:latin typeface="Trebuchet MS" panose="020B0603020202020204" pitchFamily="34" charset="0"/>
                <a:cs typeface="Times New Roman" pitchFamily="18" charset="0"/>
              </a:rPr>
              <a:t>Carolina One Real Estate • 2713 Highway 17 North • Mount Pleasant, SC 29466</a:t>
            </a:r>
          </a:p>
        </p:txBody>
      </p:sp>
      <p:sp>
        <p:nvSpPr>
          <p:cNvPr id="14" name="TextBox 13"/>
          <p:cNvSpPr txBox="1"/>
          <p:nvPr/>
        </p:nvSpPr>
        <p:spPr>
          <a:xfrm>
            <a:off x="5943600" y="9719846"/>
            <a:ext cx="1828800" cy="338554"/>
          </a:xfrm>
          <a:prstGeom prst="rect">
            <a:avLst/>
          </a:prstGeom>
          <a:noFill/>
        </p:spPr>
        <p:txBody>
          <a:bodyPr wrap="square" rtlCol="0">
            <a:spAutoFit/>
          </a:bodyPr>
          <a:lstStyle/>
          <a:p>
            <a:pPr algn="r"/>
            <a:r>
              <a:rPr lang="en-US" sz="1600" dirty="0">
                <a:effectLst>
                  <a:outerShdw blurRad="38100" dist="38100" dir="2700000" algn="tl">
                    <a:srgbClr val="000000">
                      <a:alpha val="43137"/>
                    </a:srgbClr>
                  </a:outerShdw>
                </a:effectLst>
                <a:latin typeface="Mistral" pitchFamily="66" charset="0"/>
              </a:rPr>
              <a:t>www.TeamDawsonSC.com</a:t>
            </a:r>
          </a:p>
        </p:txBody>
      </p:sp>
      <p:pic>
        <p:nvPicPr>
          <p:cNvPr id="1030" name="Picture 6" descr="http://www.bobette.net/images/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41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0" y="7072044"/>
            <a:ext cx="2954586" cy="1972464"/>
          </a:xfrm>
          <a:prstGeom prst="rect">
            <a:avLst/>
          </a:prstGeom>
          <a:ln w="3175">
            <a:solidFill>
              <a:schemeClr val="tx1"/>
            </a:solidFill>
          </a:ln>
        </p:spPr>
      </p:pic>
      <p:pic>
        <p:nvPicPr>
          <p:cNvPr id="25" name="Picture 24"/>
          <p:cNvPicPr>
            <a:picLocks noChangeAspect="1"/>
          </p:cNvPicPr>
          <p:nvPr/>
        </p:nvPicPr>
        <p:blipFill rotWithShape="1">
          <a:blip r:embed="rId8" cstate="print">
            <a:extLst>
              <a:ext uri="{28A0092B-C50C-407E-A947-70E740481C1C}">
                <a14:useLocalDpi xmlns:a14="http://schemas.microsoft.com/office/drawing/2010/main" val="0"/>
              </a:ext>
            </a:extLst>
          </a:blip>
          <a:srcRect r="6265"/>
          <a:stretch/>
        </p:blipFill>
        <p:spPr>
          <a:xfrm>
            <a:off x="3186672" y="7072042"/>
            <a:ext cx="1369695" cy="975514"/>
          </a:xfrm>
          <a:prstGeom prst="rect">
            <a:avLst/>
          </a:prstGeom>
          <a:ln w="3175">
            <a:solidFill>
              <a:schemeClr val="tx1"/>
            </a:solidFill>
          </a:ln>
        </p:spPr>
      </p:pic>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86672" y="8130107"/>
            <a:ext cx="1369695" cy="914400"/>
          </a:xfrm>
          <a:prstGeom prst="rect">
            <a:avLst/>
          </a:prstGeom>
          <a:ln w="3175">
            <a:solidFill>
              <a:schemeClr val="tx1"/>
            </a:solidFill>
          </a:ln>
        </p:spPr>
      </p:pic>
      <p:sp>
        <p:nvSpPr>
          <p:cNvPr id="29" name="Title 1"/>
          <p:cNvSpPr txBox="1">
            <a:spLocks/>
          </p:cNvSpPr>
          <p:nvPr/>
        </p:nvSpPr>
        <p:spPr>
          <a:xfrm>
            <a:off x="0" y="0"/>
            <a:ext cx="7757718" cy="904066"/>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z="2800" i="1" dirty="0">
                <a:solidFill>
                  <a:srgbClr val="FFFF00"/>
                </a:solidFill>
                <a:effectLst>
                  <a:outerShdw blurRad="38100" dist="38100" dir="2700000" algn="tl">
                    <a:srgbClr val="000000">
                      <a:alpha val="43137"/>
                    </a:srgbClr>
                  </a:outerShdw>
                </a:effectLst>
                <a:latin typeface="Century Gothic" pitchFamily="34" charset="0"/>
              </a:rPr>
              <a:t>Best Value in Hidden Lakes</a:t>
            </a:r>
          </a:p>
        </p:txBody>
      </p:sp>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95715" y="2256300"/>
            <a:ext cx="1027271" cy="685799"/>
          </a:xfrm>
          <a:prstGeom prst="rect">
            <a:avLst/>
          </a:prstGeom>
          <a:ln w="3175">
            <a:solidFill>
              <a:schemeClr val="tx1"/>
            </a:solidFill>
          </a:ln>
          <a:effectLst/>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95715" y="3117749"/>
            <a:ext cx="1027271" cy="685799"/>
          </a:xfrm>
          <a:prstGeom prst="rect">
            <a:avLst/>
          </a:prstGeom>
          <a:ln w="3175">
            <a:solidFill>
              <a:schemeClr val="tx1"/>
            </a:solidFill>
          </a:ln>
          <a:effectLst/>
        </p:spPr>
      </p:pic>
      <p:pic>
        <p:nvPicPr>
          <p:cNvPr id="28" name="Picture 2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95715" y="1394850"/>
            <a:ext cx="1027271" cy="685799"/>
          </a:xfrm>
          <a:prstGeom prst="rect">
            <a:avLst/>
          </a:prstGeom>
          <a:ln w="3175">
            <a:solidFill>
              <a:schemeClr val="tx1"/>
            </a:solidFill>
          </a:ln>
          <a:effectLst/>
        </p:spPr>
      </p:pic>
      <p:pic>
        <p:nvPicPr>
          <p:cNvPr id="31" name="Picture 3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95715" y="533400"/>
            <a:ext cx="1027271" cy="685799"/>
          </a:xfrm>
          <a:prstGeom prst="rect">
            <a:avLst/>
          </a:prstGeom>
          <a:ln w="3175">
            <a:solidFill>
              <a:schemeClr val="tx1"/>
            </a:solidFill>
          </a:ln>
          <a:effectLst/>
        </p:spPr>
      </p:pic>
      <p:pic>
        <p:nvPicPr>
          <p:cNvPr id="32" name="Picture 3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592730" y="2256300"/>
            <a:ext cx="1027269" cy="685799"/>
          </a:xfrm>
          <a:prstGeom prst="rect">
            <a:avLst/>
          </a:prstGeom>
          <a:ln w="3175">
            <a:solidFill>
              <a:schemeClr val="tx1"/>
            </a:solidFill>
          </a:ln>
          <a:effectLst/>
        </p:spPr>
      </p:pic>
      <p:pic>
        <p:nvPicPr>
          <p:cNvPr id="33" name="Picture 3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592729" y="3117749"/>
            <a:ext cx="1027271" cy="685799"/>
          </a:xfrm>
          <a:prstGeom prst="rect">
            <a:avLst/>
          </a:prstGeom>
          <a:ln w="3175">
            <a:solidFill>
              <a:schemeClr val="tx1"/>
            </a:solidFill>
          </a:ln>
          <a:effectLst/>
        </p:spPr>
      </p:pic>
      <p:pic>
        <p:nvPicPr>
          <p:cNvPr id="35" name="Picture 3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592729" y="1394850"/>
            <a:ext cx="1027271" cy="685799"/>
          </a:xfrm>
          <a:prstGeom prst="rect">
            <a:avLst/>
          </a:prstGeom>
          <a:ln w="3175">
            <a:solidFill>
              <a:schemeClr val="tx1"/>
            </a:solidFill>
          </a:ln>
          <a:effectLst/>
        </p:spPr>
      </p:pic>
      <p:pic>
        <p:nvPicPr>
          <p:cNvPr id="37" name="Picture 3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592729" y="533400"/>
            <a:ext cx="1027271" cy="685799"/>
          </a:xfrm>
          <a:prstGeom prst="rect">
            <a:avLst/>
          </a:prstGeom>
          <a:ln w="3175">
            <a:solidFill>
              <a:schemeClr val="tx1"/>
            </a:solidFill>
          </a:ln>
          <a:effectLst/>
        </p:spPr>
      </p:pic>
    </p:spTree>
    <p:extLst>
      <p:ext uri="{BB962C8B-B14F-4D97-AF65-F5344CB8AC3E}">
        <p14:creationId xmlns:p14="http://schemas.microsoft.com/office/powerpoint/2010/main" val="38333030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TotalTime>
  <Words>229</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Century Gothic</vt:lpstr>
      <vt:lpstr>Corbel</vt:lpstr>
      <vt:lpstr>Mistral</vt:lpstr>
      <vt:lpstr>Tahoma</vt:lpstr>
      <vt:lpstr>Times New Roman</vt:lpstr>
      <vt:lpstr>Trebuchet MS</vt:lpstr>
      <vt:lpstr>Tunga</vt:lpstr>
      <vt:lpstr>Mylar</vt:lpstr>
      <vt:lpstr>1337 Overcreek Court Mount Pleasant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39</cp:revision>
  <dcterms:created xsi:type="dcterms:W3CDTF">2006-08-16T00:00:00Z</dcterms:created>
  <dcterms:modified xsi:type="dcterms:W3CDTF">2018-06-14T18:38:10Z</dcterms:modified>
</cp:coreProperties>
</file>