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5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50000"/>
              </a:schemeClr>
            </a:gs>
            <a:gs pos="50000">
              <a:schemeClr val="bg1">
                <a:lumMod val="95000"/>
              </a:schemeClr>
            </a:gs>
            <a:gs pos="100000">
              <a:schemeClr val="bg1"/>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5240"/>
            <a:ext cx="7772400" cy="975360"/>
          </a:xfrm>
        </p:spPr>
        <p:txBody>
          <a:bodyPr>
            <a:normAutofit/>
          </a:bodyPr>
          <a:lstStyle/>
          <a:p>
            <a:r>
              <a:rPr lang="en-US" sz="28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Bayview</a:t>
            </a:r>
            <a:r>
              <a:rPr lang="en-US" sz="28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Farms Agent Open </a:t>
            </a:r>
            <a:r>
              <a:rPr lang="en-US" sz="2800"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House</a:t>
            </a:r>
            <a:br>
              <a:rPr lang="en-US" sz="2800"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2800"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Monday 11:30-1:30 </a:t>
            </a:r>
            <a:r>
              <a:rPr lang="en-US" sz="2800" dirty="0" smtClean="0">
                <a:solidFill>
                  <a:schemeClr val="bg1"/>
                </a:solidFill>
                <a:effectLst>
                  <a:outerShdw blurRad="38100" dist="38100" dir="2700000" algn="tl">
                    <a:srgbClr val="000000">
                      <a:alpha val="43137"/>
                    </a:srgbClr>
                  </a:outerShdw>
                </a:effectLst>
                <a:latin typeface="Arial"/>
                <a:ea typeface="Tahoma" panose="020B0604030504040204" pitchFamily="34" charset="0"/>
                <a:cs typeface="Arial"/>
              </a:rPr>
              <a:t>·</a:t>
            </a:r>
            <a:r>
              <a:rPr lang="en-US" sz="2800"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Lunch </a:t>
            </a:r>
            <a:r>
              <a:rPr lang="en-US" sz="2800"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Provided</a:t>
            </a:r>
            <a:endParaRPr lang="en-US" sz="28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508513" y="4901099"/>
            <a:ext cx="4755375" cy="3933825"/>
          </a:xfrm>
        </p:spPr>
        <p:txBody>
          <a:bodyPr>
            <a:noAutofit/>
          </a:bodyPr>
          <a:lstStyle/>
          <a:p>
            <a:r>
              <a:rPr lang="en-US" sz="1000" dirty="0">
                <a:latin typeface="Tahoma" panose="020B0604030504040204" pitchFamily="34" charset="0"/>
                <a:ea typeface="Tahoma" panose="020B0604030504040204" pitchFamily="34" charset="0"/>
                <a:cs typeface="Tahoma" panose="020B0604030504040204" pitchFamily="34" charset="0"/>
              </a:rPr>
              <a:t>Schedule your appointment today to see this renovated, private, and move-in ready home in desirable and family-friendly </a:t>
            </a:r>
            <a:r>
              <a:rPr lang="en-US" sz="1000" dirty="0" err="1">
                <a:latin typeface="Tahoma" panose="020B0604030504040204" pitchFamily="34" charset="0"/>
                <a:ea typeface="Tahoma" panose="020B0604030504040204" pitchFamily="34" charset="0"/>
                <a:cs typeface="Tahoma" panose="020B0604030504040204" pitchFamily="34" charset="0"/>
              </a:rPr>
              <a:t>Bayview</a:t>
            </a:r>
            <a:r>
              <a:rPr lang="en-US" sz="1000" dirty="0">
                <a:latin typeface="Tahoma" panose="020B0604030504040204" pitchFamily="34" charset="0"/>
                <a:ea typeface="Tahoma" panose="020B0604030504040204" pitchFamily="34" charset="0"/>
                <a:cs typeface="Tahoma" panose="020B0604030504040204" pitchFamily="34" charset="0"/>
              </a:rPr>
              <a:t> Farms. The kitchen is all new, and includes beautiful cherry wood cabinets, granite countertops, stainless steel GE appliances including a flat top range, refrigerator, and built-in microwave, and new hardware and light fixtures. The family room features a gas fireplace, and has a nice flow leading to the kitchen. The family, formal living, and separate dining rooms all showcase new flooring, smooth ceilings, and updated light fixtures. The half bath has new plumbing fixtures and a granite-topped vanity. There is a large 2-car garage with a newly coated concrete floor, and there is also a large, private screened porch that is great for entertaining. The upstairs of this family home has all new carpet, smooth ceilings, new light fixtures, and fresh paint. The master bedroom has two enormous closets, and a full bath that has been updated in grand style. It features a separate tub with high-end plumbing fixtures, gorgeous vanity, and beautiful tile floors. The two additional bedrooms are ample size with plenty of closet space, and they share a jack-and-</a:t>
            </a:r>
            <a:r>
              <a:rPr lang="en-US" sz="1000" dirty="0" err="1">
                <a:latin typeface="Tahoma" panose="020B0604030504040204" pitchFamily="34" charset="0"/>
                <a:ea typeface="Tahoma" panose="020B0604030504040204" pitchFamily="34" charset="0"/>
                <a:cs typeface="Tahoma" panose="020B0604030504040204" pitchFamily="34" charset="0"/>
              </a:rPr>
              <a:t>jill</a:t>
            </a:r>
            <a:r>
              <a:rPr lang="en-US" sz="1000" dirty="0">
                <a:latin typeface="Tahoma" panose="020B0604030504040204" pitchFamily="34" charset="0"/>
                <a:ea typeface="Tahoma" panose="020B0604030504040204" pitchFamily="34" charset="0"/>
                <a:cs typeface="Tahoma" panose="020B0604030504040204" pitchFamily="34" charset="0"/>
              </a:rPr>
              <a:t> bath that has also been updated. The curb appeal is fantastic with a charming front porch, new roof, established landscaping, and lots of privacy. This home has no visible neighbors to the right of you or behind you, and is located in a quiet cul-de-sac. A new 50-year architectural shingle roof with transferable warranty rounds out this package. The </a:t>
            </a:r>
            <a:r>
              <a:rPr lang="en-US" sz="1000" dirty="0" err="1">
                <a:latin typeface="Tahoma" panose="020B0604030504040204" pitchFamily="34" charset="0"/>
                <a:ea typeface="Tahoma" panose="020B0604030504040204" pitchFamily="34" charset="0"/>
                <a:cs typeface="Tahoma" panose="020B0604030504040204" pitchFamily="34" charset="0"/>
              </a:rPr>
              <a:t>Bayview</a:t>
            </a:r>
            <a:r>
              <a:rPr lang="en-US" sz="1000" dirty="0">
                <a:latin typeface="Tahoma" panose="020B0604030504040204" pitchFamily="34" charset="0"/>
                <a:ea typeface="Tahoma" panose="020B0604030504040204" pitchFamily="34" charset="0"/>
                <a:cs typeface="Tahoma" panose="020B0604030504040204" pitchFamily="34" charset="0"/>
              </a:rPr>
              <a:t> Farms community offers amenities including 2 swimming pools, a tennis court, and play park. Buyer to pay at closing $520 to HOA Capital Contribution which goes towards Capital Reserve Account &amp; The General Account. Schedule your appointment today before it's gone!</a:t>
            </a:r>
          </a:p>
        </p:txBody>
      </p:sp>
      <p:grpSp>
        <p:nvGrpSpPr>
          <p:cNvPr id="17" name="Group 16"/>
          <p:cNvGrpSpPr/>
          <p:nvPr/>
        </p:nvGrpSpPr>
        <p:grpSpPr>
          <a:xfrm>
            <a:off x="136913" y="8763000"/>
            <a:ext cx="7498575" cy="1143000"/>
            <a:chOff x="150000" y="8763000"/>
            <a:chExt cx="7498575" cy="1143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9001125"/>
              <a:ext cx="1095375"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000" y="8763000"/>
              <a:ext cx="84582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4" name="Rectangle 3"/>
          <p:cNvSpPr/>
          <p:nvPr/>
        </p:nvSpPr>
        <p:spPr>
          <a:xfrm>
            <a:off x="0" y="8826668"/>
            <a:ext cx="7772400" cy="892552"/>
          </a:xfrm>
          <a:prstGeom prst="rect">
            <a:avLst/>
          </a:prstGeom>
        </p:spPr>
        <p:txBody>
          <a:bodyPr wrap="square">
            <a:spAutoFit/>
          </a:bodyPr>
          <a:lstStyle/>
          <a:p>
            <a:pPr algn="ctr"/>
            <a:r>
              <a:rPr lang="en-US"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Casey Anderson</a:t>
            </a:r>
          </a:p>
          <a:p>
            <a:pPr algn="ctr"/>
            <a:r>
              <a:rPr lang="en-US" sz="1600" dirty="0">
                <a:solidFill>
                  <a:schemeClr val="tx1">
                    <a:lumMod val="50000"/>
                    <a:lumOff val="50000"/>
                  </a:schemeClr>
                </a:solidFill>
                <a:latin typeface="Tahoma" panose="020B0604030504040204" pitchFamily="34" charset="0"/>
                <a:ea typeface="Tahoma" panose="020B0604030504040204" pitchFamily="34" charset="0"/>
                <a:cs typeface="Tahoma" panose="020B0604030504040204" pitchFamily="34" charset="0"/>
              </a:rPr>
              <a:t>Cell 843-410-3525</a:t>
            </a:r>
          </a:p>
          <a:p>
            <a:pPr algn="ctr"/>
            <a:r>
              <a:rPr lang="en-US" sz="1600" dirty="0">
                <a:solidFill>
                  <a:srgbClr val="C00000"/>
                </a:solidFill>
                <a:latin typeface="Tahoma" panose="020B0604030504040204" pitchFamily="34" charset="0"/>
                <a:ea typeface="Tahoma" panose="020B0604030504040204" pitchFamily="34" charset="0"/>
                <a:cs typeface="Tahoma" panose="020B0604030504040204" pitchFamily="34" charset="0"/>
              </a:rPr>
              <a:t>casey@charlestondwellings.com</a:t>
            </a:r>
          </a:p>
        </p:txBody>
      </p:sp>
      <p:sp>
        <p:nvSpPr>
          <p:cNvPr id="5" name="Rectangle 4"/>
          <p:cNvSpPr/>
          <p:nvPr/>
        </p:nvSpPr>
        <p:spPr>
          <a:xfrm>
            <a:off x="0" y="9796790"/>
            <a:ext cx="7772400" cy="261610"/>
          </a:xfrm>
          <a:prstGeom prst="rect">
            <a:avLst/>
          </a:prstGeom>
        </p:spPr>
        <p:txBody>
          <a:bodyPr wrap="square" anchor="b">
            <a:spAutoFit/>
          </a:bodyPr>
          <a:lstStyle/>
          <a:p>
            <a:pPr algn="ctr"/>
            <a:r>
              <a:rPr lang="en-US" sz="1100" dirty="0" smtClean="0">
                <a:solidFill>
                  <a:schemeClr val="bg1">
                    <a:lumMod val="65000"/>
                  </a:schemeClr>
                </a:solidFill>
              </a:rPr>
              <a:t>Keller </a:t>
            </a:r>
            <a:r>
              <a:rPr lang="en-US" sz="1100" dirty="0">
                <a:solidFill>
                  <a:schemeClr val="bg1">
                    <a:lumMod val="65000"/>
                  </a:schemeClr>
                </a:solidFill>
              </a:rPr>
              <a:t>Williams Realty Charleston | 496 </a:t>
            </a:r>
            <a:r>
              <a:rPr lang="en-US" sz="1100" dirty="0" err="1">
                <a:solidFill>
                  <a:schemeClr val="bg1">
                    <a:lumMod val="65000"/>
                  </a:schemeClr>
                </a:solidFill>
              </a:rPr>
              <a:t>Bramson</a:t>
            </a:r>
            <a:r>
              <a:rPr lang="en-US" sz="1100" dirty="0">
                <a:solidFill>
                  <a:schemeClr val="bg1">
                    <a:lumMod val="65000"/>
                  </a:schemeClr>
                </a:solidFill>
              </a:rPr>
              <a:t> Ct, Suite 200 | Mt Pleasant, SC 29464 </a:t>
            </a:r>
            <a:endParaRPr lang="en-US" sz="1100" dirty="0">
              <a:solidFill>
                <a:schemeClr val="bg1">
                  <a:lumMod val="65000"/>
                </a:schemeClr>
              </a:solidFill>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0401" y="1143001"/>
            <a:ext cx="3911599" cy="2933699"/>
          </a:xfrm>
          <a:prstGeom prst="rect">
            <a:avLst/>
          </a:prstGeom>
          <a:ln w="38100" cap="sq">
            <a:solidFill>
              <a:srgbClr val="C00000"/>
            </a:solidFill>
            <a:prstDash val="solid"/>
            <a:miter lim="800000"/>
          </a:ln>
          <a:effectLst>
            <a:outerShdw blurRad="50800" dist="38100" dir="2700000" algn="tl" rotWithShape="0">
              <a:srgbClr val="000000">
                <a:alpha val="43000"/>
              </a:srgbClr>
            </a:outerShdw>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6913" y="1143000"/>
            <a:ext cx="1371600" cy="102870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63888" y="1143000"/>
            <a:ext cx="1371600" cy="102870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913" y="3048000"/>
            <a:ext cx="1371600" cy="1028700"/>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913" y="4909354"/>
            <a:ext cx="1371600" cy="1028700"/>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63888" y="4953000"/>
            <a:ext cx="1371600" cy="10287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53728" y="3048000"/>
            <a:ext cx="1371600" cy="10287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6913" y="6858000"/>
            <a:ext cx="1371600" cy="1028700"/>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63888" y="6858000"/>
            <a:ext cx="1371600" cy="1028700"/>
          </a:xfrm>
          <a:prstGeom prst="rect">
            <a:avLst/>
          </a:prstGeom>
          <a:ln>
            <a:noFill/>
          </a:ln>
          <a:effectLst>
            <a:outerShdw blurRad="190500" algn="tl" rotWithShape="0">
              <a:srgbClr val="000000">
                <a:alpha val="70000"/>
              </a:srgbClr>
            </a:outerShdw>
          </a:effectLst>
        </p:spPr>
      </p:pic>
      <p:sp>
        <p:nvSpPr>
          <p:cNvPr id="15" name="Rectangle 14"/>
          <p:cNvSpPr/>
          <p:nvPr/>
        </p:nvSpPr>
        <p:spPr>
          <a:xfrm>
            <a:off x="1518673" y="4078357"/>
            <a:ext cx="4735055" cy="830997"/>
          </a:xfrm>
          <a:prstGeom prst="rect">
            <a:avLst/>
          </a:prstGeom>
        </p:spPr>
        <p:txBody>
          <a:bodyPr wrap="square">
            <a:spAutoFit/>
          </a:bodyPr>
          <a:lstStyle/>
          <a:p>
            <a:pPr algn="ctr"/>
            <a:r>
              <a:rPr lang="en-US" sz="2800" dirty="0" smtClean="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1338 Salt Marsh Cove</a:t>
            </a:r>
          </a:p>
          <a:p>
            <a:pPr algn="ctr"/>
            <a:r>
              <a:rPr lang="en-US" dirty="0" smtClean="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Charleston · MLS# 1419759</a:t>
            </a:r>
            <a:r>
              <a:rPr lang="en-US"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en-US" dirty="0" smtClean="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$319,900</a:t>
            </a:r>
            <a:endParaRPr lang="en-US"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4971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375</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Bayview Farms Agent Open House Monday 11:30-1:30 · Lunch Provided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Bayview Farms Agent Open House Lunch Provided - Monday 11:30-1:30</dc:title>
  <dc:creator>CVH360</dc:creator>
  <cp:lastModifiedBy>atp1313@gmail.com</cp:lastModifiedBy>
  <cp:revision>2</cp:revision>
  <dcterms:created xsi:type="dcterms:W3CDTF">2006-08-16T00:00:00Z</dcterms:created>
  <dcterms:modified xsi:type="dcterms:W3CDTF">2014-09-12T16:18:40Z</dcterms:modified>
</cp:coreProperties>
</file>