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99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659230" indent="0" algn="ctr">
              <a:buNone/>
              <a:defRPr>
                <a:solidFill>
                  <a:schemeClr val="tx1">
                    <a:tint val="75000"/>
                  </a:schemeClr>
                </a:solidFill>
              </a:defRPr>
            </a:lvl2pPr>
            <a:lvl3pPr marL="1318460" indent="0" algn="ctr">
              <a:buNone/>
              <a:defRPr>
                <a:solidFill>
                  <a:schemeClr val="tx1">
                    <a:tint val="75000"/>
                  </a:schemeClr>
                </a:solidFill>
              </a:defRPr>
            </a:lvl3pPr>
            <a:lvl4pPr marL="1977692" indent="0" algn="ctr">
              <a:buNone/>
              <a:defRPr>
                <a:solidFill>
                  <a:schemeClr val="tx1">
                    <a:tint val="75000"/>
                  </a:schemeClr>
                </a:solidFill>
              </a:defRPr>
            </a:lvl4pPr>
            <a:lvl5pPr marL="2636922" indent="0" algn="ctr">
              <a:buNone/>
              <a:defRPr>
                <a:solidFill>
                  <a:schemeClr val="tx1">
                    <a:tint val="75000"/>
                  </a:schemeClr>
                </a:solidFill>
              </a:defRPr>
            </a:lvl5pPr>
            <a:lvl6pPr marL="3296152" indent="0" algn="ctr">
              <a:buNone/>
              <a:defRPr>
                <a:solidFill>
                  <a:schemeClr val="tx1">
                    <a:tint val="75000"/>
                  </a:schemeClr>
                </a:solidFill>
              </a:defRPr>
            </a:lvl6pPr>
            <a:lvl7pPr marL="3955382" indent="0" algn="ctr">
              <a:buNone/>
              <a:defRPr>
                <a:solidFill>
                  <a:schemeClr val="tx1">
                    <a:tint val="75000"/>
                  </a:schemeClr>
                </a:solidFill>
              </a:defRPr>
            </a:lvl7pPr>
            <a:lvl8pPr marL="4614613" indent="0" algn="ctr">
              <a:buNone/>
              <a:defRPr>
                <a:solidFill>
                  <a:schemeClr val="tx1">
                    <a:tint val="75000"/>
                  </a:schemeClr>
                </a:solidFill>
              </a:defRPr>
            </a:lvl8pPr>
            <a:lvl9pPr marL="52738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5823"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847">
                <a:solidFill>
                  <a:schemeClr val="tx1">
                    <a:tint val="75000"/>
                  </a:schemeClr>
                </a:solidFill>
              </a:defRPr>
            </a:lvl1pPr>
            <a:lvl2pPr marL="659230" indent="0">
              <a:buNone/>
              <a:defRPr sz="2588">
                <a:solidFill>
                  <a:schemeClr val="tx1">
                    <a:tint val="75000"/>
                  </a:schemeClr>
                </a:solidFill>
              </a:defRPr>
            </a:lvl2pPr>
            <a:lvl3pPr marL="1318460" indent="0">
              <a:buNone/>
              <a:defRPr sz="2329">
                <a:solidFill>
                  <a:schemeClr val="tx1">
                    <a:tint val="75000"/>
                  </a:schemeClr>
                </a:solidFill>
              </a:defRPr>
            </a:lvl3pPr>
            <a:lvl4pPr marL="1977692" indent="0">
              <a:buNone/>
              <a:defRPr sz="2071">
                <a:solidFill>
                  <a:schemeClr val="tx1">
                    <a:tint val="75000"/>
                  </a:schemeClr>
                </a:solidFill>
              </a:defRPr>
            </a:lvl4pPr>
            <a:lvl5pPr marL="2636922" indent="0">
              <a:buNone/>
              <a:defRPr sz="2071">
                <a:solidFill>
                  <a:schemeClr val="tx1">
                    <a:tint val="75000"/>
                  </a:schemeClr>
                </a:solidFill>
              </a:defRPr>
            </a:lvl5pPr>
            <a:lvl6pPr marL="3296152" indent="0">
              <a:buNone/>
              <a:defRPr sz="2071">
                <a:solidFill>
                  <a:schemeClr val="tx1">
                    <a:tint val="75000"/>
                  </a:schemeClr>
                </a:solidFill>
              </a:defRPr>
            </a:lvl6pPr>
            <a:lvl7pPr marL="3955382" indent="0">
              <a:buNone/>
              <a:defRPr sz="2071">
                <a:solidFill>
                  <a:schemeClr val="tx1">
                    <a:tint val="75000"/>
                  </a:schemeClr>
                </a:solidFill>
              </a:defRPr>
            </a:lvl7pPr>
            <a:lvl8pPr marL="4614613" indent="0">
              <a:buNone/>
              <a:defRPr sz="2071">
                <a:solidFill>
                  <a:schemeClr val="tx1">
                    <a:tint val="75000"/>
                  </a:schemeClr>
                </a:solidFill>
              </a:defRPr>
            </a:lvl8pPr>
            <a:lvl9pPr marL="5273843" indent="0">
              <a:buNone/>
              <a:defRPr sz="207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4012"/>
            </a:lvl1pPr>
            <a:lvl2pPr>
              <a:defRPr sz="3494"/>
            </a:lvl2pPr>
            <a:lvl3pPr>
              <a:defRPr sz="2847"/>
            </a:lvl3pPr>
            <a:lvl4pPr>
              <a:defRPr sz="2588"/>
            </a:lvl4pPr>
            <a:lvl5pPr>
              <a:defRPr sz="2588"/>
            </a:lvl5pPr>
            <a:lvl6pPr>
              <a:defRPr sz="2588"/>
            </a:lvl6pPr>
            <a:lvl7pPr>
              <a:defRPr sz="2588"/>
            </a:lvl7pPr>
            <a:lvl8pPr>
              <a:defRPr sz="2588"/>
            </a:lvl8pPr>
            <a:lvl9pPr>
              <a:defRPr sz="2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4012"/>
            </a:lvl1pPr>
            <a:lvl2pPr>
              <a:defRPr sz="3494"/>
            </a:lvl2pPr>
            <a:lvl3pPr>
              <a:defRPr sz="2847"/>
            </a:lvl3pPr>
            <a:lvl4pPr>
              <a:defRPr sz="2588"/>
            </a:lvl4pPr>
            <a:lvl5pPr>
              <a:defRPr sz="2588"/>
            </a:lvl5pPr>
            <a:lvl6pPr>
              <a:defRPr sz="2588"/>
            </a:lvl6pPr>
            <a:lvl7pPr>
              <a:defRPr sz="2588"/>
            </a:lvl7pPr>
            <a:lvl8pPr>
              <a:defRPr sz="2588"/>
            </a:lvl8pPr>
            <a:lvl9pPr>
              <a:defRPr sz="2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3494" b="1"/>
            </a:lvl1pPr>
            <a:lvl2pPr marL="659230" indent="0">
              <a:buNone/>
              <a:defRPr sz="2847" b="1"/>
            </a:lvl2pPr>
            <a:lvl3pPr marL="1318460" indent="0">
              <a:buNone/>
              <a:defRPr sz="2588" b="1"/>
            </a:lvl3pPr>
            <a:lvl4pPr marL="1977692" indent="0">
              <a:buNone/>
              <a:defRPr sz="2329" b="1"/>
            </a:lvl4pPr>
            <a:lvl5pPr marL="2636922" indent="0">
              <a:buNone/>
              <a:defRPr sz="2329" b="1"/>
            </a:lvl5pPr>
            <a:lvl6pPr marL="3296152" indent="0">
              <a:buNone/>
              <a:defRPr sz="2329" b="1"/>
            </a:lvl6pPr>
            <a:lvl7pPr marL="3955382" indent="0">
              <a:buNone/>
              <a:defRPr sz="2329" b="1"/>
            </a:lvl7pPr>
            <a:lvl8pPr marL="4614613" indent="0">
              <a:buNone/>
              <a:defRPr sz="2329" b="1"/>
            </a:lvl8pPr>
            <a:lvl9pPr marL="5273843" indent="0">
              <a:buNone/>
              <a:defRPr sz="2329"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3494"/>
            </a:lvl1pPr>
            <a:lvl2pPr>
              <a:defRPr sz="2847"/>
            </a:lvl2pPr>
            <a:lvl3pPr>
              <a:defRPr sz="2588"/>
            </a:lvl3pPr>
            <a:lvl4pPr>
              <a:defRPr sz="2329"/>
            </a:lvl4pPr>
            <a:lvl5pPr>
              <a:defRPr sz="2329"/>
            </a:lvl5pPr>
            <a:lvl6pPr>
              <a:defRPr sz="2329"/>
            </a:lvl6pPr>
            <a:lvl7pPr>
              <a:defRPr sz="2329"/>
            </a:lvl7pPr>
            <a:lvl8pPr>
              <a:defRPr sz="2329"/>
            </a:lvl8pPr>
            <a:lvl9pPr>
              <a:defRPr sz="23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3494" b="1"/>
            </a:lvl1pPr>
            <a:lvl2pPr marL="659230" indent="0">
              <a:buNone/>
              <a:defRPr sz="2847" b="1"/>
            </a:lvl2pPr>
            <a:lvl3pPr marL="1318460" indent="0">
              <a:buNone/>
              <a:defRPr sz="2588" b="1"/>
            </a:lvl3pPr>
            <a:lvl4pPr marL="1977692" indent="0">
              <a:buNone/>
              <a:defRPr sz="2329" b="1"/>
            </a:lvl4pPr>
            <a:lvl5pPr marL="2636922" indent="0">
              <a:buNone/>
              <a:defRPr sz="2329" b="1"/>
            </a:lvl5pPr>
            <a:lvl6pPr marL="3296152" indent="0">
              <a:buNone/>
              <a:defRPr sz="2329" b="1"/>
            </a:lvl6pPr>
            <a:lvl7pPr marL="3955382" indent="0">
              <a:buNone/>
              <a:defRPr sz="2329" b="1"/>
            </a:lvl7pPr>
            <a:lvl8pPr marL="4614613" indent="0">
              <a:buNone/>
              <a:defRPr sz="2329" b="1"/>
            </a:lvl8pPr>
            <a:lvl9pPr marL="5273843" indent="0">
              <a:buNone/>
              <a:defRPr sz="2329"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3494"/>
            </a:lvl1pPr>
            <a:lvl2pPr>
              <a:defRPr sz="2847"/>
            </a:lvl2pPr>
            <a:lvl3pPr>
              <a:defRPr sz="2588"/>
            </a:lvl3pPr>
            <a:lvl4pPr>
              <a:defRPr sz="2329"/>
            </a:lvl4pPr>
            <a:lvl5pPr>
              <a:defRPr sz="2329"/>
            </a:lvl5pPr>
            <a:lvl6pPr>
              <a:defRPr sz="2329"/>
            </a:lvl6pPr>
            <a:lvl7pPr>
              <a:defRPr sz="2329"/>
            </a:lvl7pPr>
            <a:lvl8pPr>
              <a:defRPr sz="2329"/>
            </a:lvl8pPr>
            <a:lvl9pPr>
              <a:defRPr sz="232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847"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4659"/>
            </a:lvl1pPr>
            <a:lvl2pPr>
              <a:defRPr sz="4012"/>
            </a:lvl2pPr>
            <a:lvl3pPr>
              <a:defRPr sz="3494"/>
            </a:lvl3pPr>
            <a:lvl4pPr>
              <a:defRPr sz="2847"/>
            </a:lvl4pPr>
            <a:lvl5pPr>
              <a:defRPr sz="2847"/>
            </a:lvl5pPr>
            <a:lvl6pPr>
              <a:defRPr sz="2847"/>
            </a:lvl6pPr>
            <a:lvl7pPr>
              <a:defRPr sz="2847"/>
            </a:lvl7pPr>
            <a:lvl8pPr>
              <a:defRPr sz="2847"/>
            </a:lvl8pPr>
            <a:lvl9pPr>
              <a:defRPr sz="28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2071"/>
            </a:lvl1pPr>
            <a:lvl2pPr marL="659230" indent="0">
              <a:buNone/>
              <a:defRPr sz="1682"/>
            </a:lvl2pPr>
            <a:lvl3pPr marL="1318460" indent="0">
              <a:buNone/>
              <a:defRPr sz="1424"/>
            </a:lvl3pPr>
            <a:lvl4pPr marL="1977692" indent="0">
              <a:buNone/>
              <a:defRPr sz="1294"/>
            </a:lvl4pPr>
            <a:lvl5pPr marL="2636922" indent="0">
              <a:buNone/>
              <a:defRPr sz="1294"/>
            </a:lvl5pPr>
            <a:lvl6pPr marL="3296152" indent="0">
              <a:buNone/>
              <a:defRPr sz="1294"/>
            </a:lvl6pPr>
            <a:lvl7pPr marL="3955382" indent="0">
              <a:buNone/>
              <a:defRPr sz="1294"/>
            </a:lvl7pPr>
            <a:lvl8pPr marL="4614613" indent="0">
              <a:buNone/>
              <a:defRPr sz="1294"/>
            </a:lvl8pPr>
            <a:lvl9pPr marL="5273843" indent="0">
              <a:buNone/>
              <a:defRPr sz="129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847"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4659"/>
            </a:lvl1pPr>
            <a:lvl2pPr marL="659230" indent="0">
              <a:buNone/>
              <a:defRPr sz="4012"/>
            </a:lvl2pPr>
            <a:lvl3pPr marL="1318460" indent="0">
              <a:buNone/>
              <a:defRPr sz="3494"/>
            </a:lvl3pPr>
            <a:lvl4pPr marL="1977692" indent="0">
              <a:buNone/>
              <a:defRPr sz="2847"/>
            </a:lvl4pPr>
            <a:lvl5pPr marL="2636922" indent="0">
              <a:buNone/>
              <a:defRPr sz="2847"/>
            </a:lvl5pPr>
            <a:lvl6pPr marL="3296152" indent="0">
              <a:buNone/>
              <a:defRPr sz="2847"/>
            </a:lvl6pPr>
            <a:lvl7pPr marL="3955382" indent="0">
              <a:buNone/>
              <a:defRPr sz="2847"/>
            </a:lvl7pPr>
            <a:lvl8pPr marL="4614613" indent="0">
              <a:buNone/>
              <a:defRPr sz="2847"/>
            </a:lvl8pPr>
            <a:lvl9pPr marL="5273843" indent="0">
              <a:buNone/>
              <a:defRPr sz="2847"/>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2071"/>
            </a:lvl1pPr>
            <a:lvl2pPr marL="659230" indent="0">
              <a:buNone/>
              <a:defRPr sz="1682"/>
            </a:lvl2pPr>
            <a:lvl3pPr marL="1318460" indent="0">
              <a:buNone/>
              <a:defRPr sz="1424"/>
            </a:lvl3pPr>
            <a:lvl4pPr marL="1977692" indent="0">
              <a:buNone/>
              <a:defRPr sz="1294"/>
            </a:lvl4pPr>
            <a:lvl5pPr marL="2636922" indent="0">
              <a:buNone/>
              <a:defRPr sz="1294"/>
            </a:lvl5pPr>
            <a:lvl6pPr marL="3296152" indent="0">
              <a:buNone/>
              <a:defRPr sz="1294"/>
            </a:lvl6pPr>
            <a:lvl7pPr marL="3955382" indent="0">
              <a:buNone/>
              <a:defRPr sz="1294"/>
            </a:lvl7pPr>
            <a:lvl8pPr marL="4614613" indent="0">
              <a:buNone/>
              <a:defRPr sz="1294"/>
            </a:lvl8pPr>
            <a:lvl9pPr marL="5273843" indent="0">
              <a:buNone/>
              <a:defRPr sz="1294"/>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682">
                <a:solidFill>
                  <a:schemeClr val="tx1">
                    <a:tint val="75000"/>
                  </a:schemeClr>
                </a:solidFill>
              </a:defRPr>
            </a:lvl1pPr>
          </a:lstStyle>
          <a:p>
            <a:fld id="{1D8BD707-D9CF-40AE-B4C6-C98DA3205C09}" type="datetimeFigureOut">
              <a:rPr lang="en-US" smtClean="0"/>
              <a:pPr/>
              <a:t>7/29/2017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6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6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318460" rtl="0" eaLnBrk="1" latinLnBrk="0" hangingPunct="1">
        <a:spcBef>
          <a:spcPct val="0"/>
        </a:spcBef>
        <a:buNone/>
        <a:defRPr sz="6341" kern="1200">
          <a:solidFill>
            <a:schemeClr val="tx1"/>
          </a:solidFill>
          <a:latin typeface="+mj-lt"/>
          <a:ea typeface="+mj-ea"/>
          <a:cs typeface="+mj-cs"/>
        </a:defRPr>
      </a:lvl1pPr>
    </p:titleStyle>
    <p:bodyStyle>
      <a:lvl1pPr marL="494423" indent="-494423" algn="l" defTabSz="1318460" rtl="0" eaLnBrk="1" latinLnBrk="0" hangingPunct="1">
        <a:spcBef>
          <a:spcPct val="20000"/>
        </a:spcBef>
        <a:buFont typeface="Arial" pitchFamily="34" charset="0"/>
        <a:buChar char="•"/>
        <a:defRPr sz="4659" kern="1200">
          <a:solidFill>
            <a:schemeClr val="tx1"/>
          </a:solidFill>
          <a:latin typeface="+mn-lt"/>
          <a:ea typeface="+mn-ea"/>
          <a:cs typeface="+mn-cs"/>
        </a:defRPr>
      </a:lvl1pPr>
      <a:lvl2pPr marL="1071250" indent="-412019" algn="l" defTabSz="1318460" rtl="0" eaLnBrk="1" latinLnBrk="0" hangingPunct="1">
        <a:spcBef>
          <a:spcPct val="20000"/>
        </a:spcBef>
        <a:buFont typeface="Arial" pitchFamily="34" charset="0"/>
        <a:buChar char="–"/>
        <a:defRPr sz="4012" kern="1200">
          <a:solidFill>
            <a:schemeClr val="tx1"/>
          </a:solidFill>
          <a:latin typeface="+mn-lt"/>
          <a:ea typeface="+mn-ea"/>
          <a:cs typeface="+mn-cs"/>
        </a:defRPr>
      </a:lvl2pPr>
      <a:lvl3pPr marL="1648076" indent="-329615" algn="l" defTabSz="1318460" rtl="0" eaLnBrk="1" latinLnBrk="0" hangingPunct="1">
        <a:spcBef>
          <a:spcPct val="20000"/>
        </a:spcBef>
        <a:buFont typeface="Arial" pitchFamily="34" charset="0"/>
        <a:buChar char="•"/>
        <a:defRPr sz="3494" kern="1200">
          <a:solidFill>
            <a:schemeClr val="tx1"/>
          </a:solidFill>
          <a:latin typeface="+mn-lt"/>
          <a:ea typeface="+mn-ea"/>
          <a:cs typeface="+mn-cs"/>
        </a:defRPr>
      </a:lvl3pPr>
      <a:lvl4pPr marL="2307307"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4pPr>
      <a:lvl5pPr marL="2966537"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5pPr>
      <a:lvl6pPr marL="3625767"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6pPr>
      <a:lvl7pPr marL="4284998"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7pPr>
      <a:lvl8pPr marL="4944228"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8pPr>
      <a:lvl9pPr marL="5603458" indent="-329615" algn="l" defTabSz="1318460" rtl="0" eaLnBrk="1" latinLnBrk="0" hangingPunct="1">
        <a:spcBef>
          <a:spcPct val="20000"/>
        </a:spcBef>
        <a:buFont typeface="Arial" pitchFamily="34" charset="0"/>
        <a:buChar char="•"/>
        <a:defRPr sz="2847" kern="1200">
          <a:solidFill>
            <a:schemeClr val="tx1"/>
          </a:solidFill>
          <a:latin typeface="+mn-lt"/>
          <a:ea typeface="+mn-ea"/>
          <a:cs typeface="+mn-cs"/>
        </a:defRPr>
      </a:lvl9pPr>
    </p:bodyStyle>
    <p:otherStyle>
      <a:defPPr>
        <a:defRPr lang="en-US"/>
      </a:defPPr>
      <a:lvl1pPr marL="0" algn="l" defTabSz="1318460" rtl="0" eaLnBrk="1" latinLnBrk="0" hangingPunct="1">
        <a:defRPr sz="2588" kern="1200">
          <a:solidFill>
            <a:schemeClr val="tx1"/>
          </a:solidFill>
          <a:latin typeface="+mn-lt"/>
          <a:ea typeface="+mn-ea"/>
          <a:cs typeface="+mn-cs"/>
        </a:defRPr>
      </a:lvl1pPr>
      <a:lvl2pPr marL="659230" algn="l" defTabSz="1318460" rtl="0" eaLnBrk="1" latinLnBrk="0" hangingPunct="1">
        <a:defRPr sz="2588" kern="1200">
          <a:solidFill>
            <a:schemeClr val="tx1"/>
          </a:solidFill>
          <a:latin typeface="+mn-lt"/>
          <a:ea typeface="+mn-ea"/>
          <a:cs typeface="+mn-cs"/>
        </a:defRPr>
      </a:lvl2pPr>
      <a:lvl3pPr marL="1318460" algn="l" defTabSz="1318460" rtl="0" eaLnBrk="1" latinLnBrk="0" hangingPunct="1">
        <a:defRPr sz="2588" kern="1200">
          <a:solidFill>
            <a:schemeClr val="tx1"/>
          </a:solidFill>
          <a:latin typeface="+mn-lt"/>
          <a:ea typeface="+mn-ea"/>
          <a:cs typeface="+mn-cs"/>
        </a:defRPr>
      </a:lvl3pPr>
      <a:lvl4pPr marL="1977692" algn="l" defTabSz="1318460" rtl="0" eaLnBrk="1" latinLnBrk="0" hangingPunct="1">
        <a:defRPr sz="2588" kern="1200">
          <a:solidFill>
            <a:schemeClr val="tx1"/>
          </a:solidFill>
          <a:latin typeface="+mn-lt"/>
          <a:ea typeface="+mn-ea"/>
          <a:cs typeface="+mn-cs"/>
        </a:defRPr>
      </a:lvl4pPr>
      <a:lvl5pPr marL="2636922" algn="l" defTabSz="1318460" rtl="0" eaLnBrk="1" latinLnBrk="0" hangingPunct="1">
        <a:defRPr sz="2588" kern="1200">
          <a:solidFill>
            <a:schemeClr val="tx1"/>
          </a:solidFill>
          <a:latin typeface="+mn-lt"/>
          <a:ea typeface="+mn-ea"/>
          <a:cs typeface="+mn-cs"/>
        </a:defRPr>
      </a:lvl5pPr>
      <a:lvl6pPr marL="3296152" algn="l" defTabSz="1318460" rtl="0" eaLnBrk="1" latinLnBrk="0" hangingPunct="1">
        <a:defRPr sz="2588" kern="1200">
          <a:solidFill>
            <a:schemeClr val="tx1"/>
          </a:solidFill>
          <a:latin typeface="+mn-lt"/>
          <a:ea typeface="+mn-ea"/>
          <a:cs typeface="+mn-cs"/>
        </a:defRPr>
      </a:lvl6pPr>
      <a:lvl7pPr marL="3955382" algn="l" defTabSz="1318460" rtl="0" eaLnBrk="1" latinLnBrk="0" hangingPunct="1">
        <a:defRPr sz="2588" kern="1200">
          <a:solidFill>
            <a:schemeClr val="tx1"/>
          </a:solidFill>
          <a:latin typeface="+mn-lt"/>
          <a:ea typeface="+mn-ea"/>
          <a:cs typeface="+mn-cs"/>
        </a:defRPr>
      </a:lvl7pPr>
      <a:lvl8pPr marL="4614613" algn="l" defTabSz="1318460" rtl="0" eaLnBrk="1" latinLnBrk="0" hangingPunct="1">
        <a:defRPr sz="2588" kern="1200">
          <a:solidFill>
            <a:schemeClr val="tx1"/>
          </a:solidFill>
          <a:latin typeface="+mn-lt"/>
          <a:ea typeface="+mn-ea"/>
          <a:cs typeface="+mn-cs"/>
        </a:defRPr>
      </a:lvl8pPr>
      <a:lvl9pPr marL="5273843" algn="l" defTabSz="1318460" rtl="0" eaLnBrk="1" latinLnBrk="0" hangingPunct="1">
        <a:defRPr sz="2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tfhartnett@gmail.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163" y="76200"/>
            <a:ext cx="7540075" cy="5655056"/>
          </a:xfrm>
          <a:prstGeom prst="rect">
            <a:avLst/>
          </a:prstGeom>
          <a:ln>
            <a:noFill/>
          </a:ln>
          <a:effectLst/>
        </p:spPr>
      </p:pic>
      <p:sp>
        <p:nvSpPr>
          <p:cNvPr id="2" name="Title 1"/>
          <p:cNvSpPr>
            <a:spLocks noGrp="1"/>
          </p:cNvSpPr>
          <p:nvPr>
            <p:ph type="ctrTitle"/>
          </p:nvPr>
        </p:nvSpPr>
        <p:spPr>
          <a:xfrm>
            <a:off x="0" y="1"/>
            <a:ext cx="7772400" cy="609599"/>
          </a:xfrm>
        </p:spPr>
        <p:txBody>
          <a:bodyPr>
            <a:noAutofit/>
          </a:bodyPr>
          <a:lstStyle/>
          <a:p>
            <a:r>
              <a:rPr lang="en-US" sz="3200" b="1" dirty="0">
                <a:solidFill>
                  <a:schemeClr val="bg1"/>
                </a:solidFill>
                <a:effectLst>
                  <a:outerShdw blurRad="50800" dist="38100" dir="5400000" algn="t" rotWithShape="0">
                    <a:prstClr val="black">
                      <a:alpha val="80000"/>
                    </a:prstClr>
                  </a:outerShdw>
                </a:effectLst>
                <a:latin typeface="Bell MT" panose="02020503060305020303" pitchFamily="18" charset="0"/>
              </a:rPr>
              <a:t>Landscaped Lot Ready To Be Developed</a:t>
            </a:r>
            <a:endParaRPr lang="en-US" sz="3600" b="1" i="1" dirty="0">
              <a:solidFill>
                <a:schemeClr val="bg1"/>
              </a:solidFill>
              <a:effectLst>
                <a:outerShdw blurRad="50800" dist="38100" dir="5400000" algn="t" rotWithShape="0">
                  <a:prstClr val="black">
                    <a:alpha val="80000"/>
                  </a:prstClr>
                </a:outerShdw>
              </a:effectLst>
              <a:latin typeface="Bell MT" panose="02020503060305020303" pitchFamily="18" charset="0"/>
            </a:endParaRPr>
          </a:p>
        </p:txBody>
      </p:sp>
      <p:sp>
        <p:nvSpPr>
          <p:cNvPr id="3" name="Subtitle 2"/>
          <p:cNvSpPr>
            <a:spLocks noGrp="1"/>
          </p:cNvSpPr>
          <p:nvPr>
            <p:ph type="subTitle" idx="1"/>
          </p:nvPr>
        </p:nvSpPr>
        <p:spPr>
          <a:xfrm>
            <a:off x="0" y="5715000"/>
            <a:ext cx="7772400" cy="3133267"/>
          </a:xfrm>
        </p:spPr>
        <p:txBody>
          <a:bodyPr anchor="ctr">
            <a:noAutofit/>
          </a:bodyPr>
          <a:lstStyle/>
          <a:p>
            <a:r>
              <a:rPr lang="en-US" sz="2000" dirty="0">
                <a:solidFill>
                  <a:schemeClr val="tx1"/>
                </a:solidFill>
                <a:latin typeface="Bell MT" panose="02020503060305020303" pitchFamily="18" charset="0"/>
              </a:rPr>
              <a:t>This is the first time this beautiful building lot has been listed for sale separately in over 40 years. It was previously listed with Lots 64 and 66. This is very large extremely well landscaped lot with flowering shrubs, towering trees. It is amply large enough to build a very big family home. This neighborhood is close to schools, shopping and easily accessible from Highway 17S and I-526. Public water and sewer are available to this lot. One of the last remaining large landscaped lots this close to downtown Charleston.</a:t>
            </a:r>
          </a:p>
        </p:txBody>
      </p:sp>
      <p:sp>
        <p:nvSpPr>
          <p:cNvPr id="4" name="Rectangle 3"/>
          <p:cNvSpPr/>
          <p:nvPr/>
        </p:nvSpPr>
        <p:spPr>
          <a:xfrm>
            <a:off x="0" y="8969297"/>
            <a:ext cx="7772400" cy="1089103"/>
          </a:xfrm>
          <a:prstGeom prst="rect">
            <a:avLst/>
          </a:prstGeom>
        </p:spPr>
        <p:txBody>
          <a:bodyPr wrap="square" lIns="131847" tIns="65924" rIns="131847" bIns="65924">
            <a:spAutoFit/>
          </a:bodyPr>
          <a:lstStyle/>
          <a:p>
            <a:pPr algn="ctr"/>
            <a:r>
              <a:rPr lang="en-US" sz="2400" b="1" dirty="0">
                <a:latin typeface="Bell MT" panose="02020503060305020303" pitchFamily="18" charset="0"/>
              </a:rPr>
              <a:t>Tommy Hartnett</a:t>
            </a:r>
          </a:p>
          <a:p>
            <a:pPr algn="ctr"/>
            <a:r>
              <a:rPr lang="en-US" sz="1800" dirty="0">
                <a:latin typeface="Bell MT" panose="02020503060305020303" pitchFamily="18" charset="0"/>
                <a:hlinkClick r:id="rId3"/>
              </a:rPr>
              <a:t>tfhartnett@gmail.com</a:t>
            </a:r>
            <a:r>
              <a:rPr lang="en-US" sz="1800" dirty="0">
                <a:latin typeface="Bell MT" panose="02020503060305020303" pitchFamily="18" charset="0"/>
              </a:rPr>
              <a:t> | (843) 729-7222</a:t>
            </a:r>
          </a:p>
          <a:p>
            <a:pPr algn="ctr"/>
            <a:r>
              <a:rPr lang="en-US" sz="1800" dirty="0">
                <a:latin typeface="Bell MT" panose="02020503060305020303" pitchFamily="18" charset="0"/>
              </a:rPr>
              <a:t>The Hartnett Company, LLC | PO Box 247 | Isle Of Palms, SC 29451</a:t>
            </a:r>
          </a:p>
        </p:txBody>
      </p:sp>
      <p:sp>
        <p:nvSpPr>
          <p:cNvPr id="15" name="Rectangle 14"/>
          <p:cNvSpPr/>
          <p:nvPr/>
        </p:nvSpPr>
        <p:spPr>
          <a:xfrm>
            <a:off x="0" y="4391561"/>
            <a:ext cx="7772400" cy="1323439"/>
          </a:xfrm>
          <a:prstGeom prst="rect">
            <a:avLst/>
          </a:prstGeom>
        </p:spPr>
        <p:txBody>
          <a:bodyPr wrap="square">
            <a:spAutoFit/>
          </a:bodyPr>
          <a:lstStyle/>
          <a:p>
            <a:pPr algn="ctr"/>
            <a:r>
              <a:rPr lang="en-US" sz="3200" b="1" dirty="0">
                <a:solidFill>
                  <a:schemeClr val="bg1"/>
                </a:solidFill>
                <a:effectLst>
                  <a:outerShdw blurRad="50800" dist="38100" dir="5400000" algn="t" rotWithShape="0">
                    <a:prstClr val="black">
                      <a:alpha val="75000"/>
                    </a:prstClr>
                  </a:outerShdw>
                </a:effectLst>
                <a:latin typeface="Bell MT" panose="02020503060305020303" pitchFamily="18" charset="0"/>
              </a:rPr>
              <a:t>1339 Emory Avenue</a:t>
            </a:r>
          </a:p>
          <a:p>
            <a:pPr algn="ctr"/>
            <a:r>
              <a:rPr lang="en-US" sz="2400" b="1" dirty="0">
                <a:solidFill>
                  <a:schemeClr val="bg1"/>
                </a:solidFill>
                <a:effectLst>
                  <a:outerShdw blurRad="50800" dist="38100" dir="5400000" algn="t" rotWithShape="0">
                    <a:prstClr val="black">
                      <a:alpha val="75000"/>
                    </a:prstClr>
                  </a:outerShdw>
                </a:effectLst>
                <a:latin typeface="Bell MT" panose="02020503060305020303" pitchFamily="18" charset="0"/>
              </a:rPr>
              <a:t>Stono Park ~ Charleston</a:t>
            </a:r>
          </a:p>
          <a:p>
            <a:pPr algn="ctr"/>
            <a:r>
              <a:rPr lang="en-US" sz="2400" b="1" dirty="0">
                <a:solidFill>
                  <a:schemeClr val="bg1"/>
                </a:solidFill>
                <a:effectLst>
                  <a:outerShdw blurRad="50800" dist="38100" dir="5400000" algn="t" rotWithShape="0">
                    <a:prstClr val="black">
                      <a:alpha val="75000"/>
                    </a:prstClr>
                  </a:outerShdw>
                </a:effectLst>
                <a:latin typeface="Bell MT" panose="02020503060305020303" pitchFamily="18" charset="0"/>
              </a:rPr>
              <a:t>MLS# 17010227 ~ $285,000</a:t>
            </a:r>
          </a:p>
        </p:txBody>
      </p:sp>
      <p:sp>
        <p:nvSpPr>
          <p:cNvPr id="7" name="Rectangle 6"/>
          <p:cNvSpPr/>
          <p:nvPr/>
        </p:nvSpPr>
        <p:spPr>
          <a:xfrm>
            <a:off x="-6369423" y="2019340"/>
            <a:ext cx="3098925" cy="809324"/>
          </a:xfrm>
          <a:prstGeom prst="rect">
            <a:avLst/>
          </a:prstGeom>
        </p:spPr>
        <p:txBody>
          <a:bodyPr wrap="none">
            <a:spAutoFit/>
          </a:bodyPr>
          <a:lstStyle/>
          <a:p>
            <a:r>
              <a:rPr lang="en-US" sz="4659" b="1" dirty="0">
                <a:solidFill>
                  <a:srgbClr val="FF0000"/>
                </a:solidFill>
                <a:latin typeface="AR DECODE" panose="02000000000000000000" pitchFamily="2" charset="0"/>
              </a:rPr>
              <a:t>Just Reduced!!</a:t>
            </a:r>
            <a:endParaRPr lang="en-US" sz="4659" dirty="0">
              <a:solidFill>
                <a:srgbClr val="FF0000"/>
              </a:solidFill>
            </a:endParaRPr>
          </a:p>
        </p:txBody>
      </p:sp>
    </p:spTree>
    <p:extLst>
      <p:ext uri="{BB962C8B-B14F-4D97-AF65-F5344CB8AC3E}">
        <p14:creationId xmlns:p14="http://schemas.microsoft.com/office/powerpoint/2010/main" val="3450803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145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 DECODE</vt:lpstr>
      <vt:lpstr>Arial</vt:lpstr>
      <vt:lpstr>Bell MT</vt:lpstr>
      <vt:lpstr>Calibri</vt:lpstr>
      <vt:lpstr>Office Theme</vt:lpstr>
      <vt:lpstr>Landscaped Lot Ready To Be Developed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Price Reduced - Motivated Seller</dc:title>
  <dc:creator>CVH360</dc:creator>
  <cp:lastModifiedBy>A. Thomas Price</cp:lastModifiedBy>
  <cp:revision>16</cp:revision>
  <dcterms:created xsi:type="dcterms:W3CDTF">2006-08-16T00:00:00Z</dcterms:created>
  <dcterms:modified xsi:type="dcterms:W3CDTF">2017-07-29T15:37:50Z</dcterms:modified>
</cp:coreProperties>
</file>