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D"/>
    <a:srgbClr val="F58220"/>
    <a:srgbClr val="5F6062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68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F15B0-F194-41D5-99A3-020B6564C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E75C98-11F8-44BB-AB88-B1930CA56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B7D75-4182-4A0C-B03B-B4D1318F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8607A-7F11-4A00-A9A1-5162CD3B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FE3B0-4C95-47BA-A0A4-DE722F51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6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7D026-764A-47A8-A9FA-0D547CD70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7C929-3B55-4CA4-887A-61A04C800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AB189-1A7C-4B31-B2B1-BAD4D2166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963F-9912-44F0-A42F-67EE3E77C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A0AFA-2989-4DB7-BE2E-0226D90A9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933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73A6F0-D3B5-48C3-A540-B6CAB09C36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E5651-1492-4A27-A349-7856AC0BB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DDDDB-040D-4F26-A6E3-FE96882D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B68FA-90C2-4C11-AF28-47CAE895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147A2-E4C9-4E5E-9B0B-6184BA4DF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0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C13C5-817A-45E7-951C-D01B53544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F4C24-FE9F-46D1-B6E1-DE2354D3B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E2624-9F8B-448A-9469-A0AB7152A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C1CDC-F4FA-4DF2-B0B6-8AE442AC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E4ABA-F2F4-4C1C-8C28-59FE168F3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5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9DA06-3F9F-4AEF-AC1F-55C5B69B5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FBE24-6575-4FD5-88B6-E3A5148DF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0B38-6061-4FCD-B659-793B13288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8522D-5222-4591-B268-C4D91E94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173F3-80E5-48AB-9990-AD74ADD5D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6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BAE35-9853-4B25-BBCE-22DB4E906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8A4FD-12AE-488D-87F8-D85A2C1565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B0D7BC-302A-42CD-823A-9CB6E48597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A1164F-8A10-47D9-B6D3-A9D62232A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D45E1-A23D-4E4D-BB7D-1F78A328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83D19-EE0F-4D4E-9F39-8420722EA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9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0C6D2-FC53-40B9-AFAA-33459F40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3B7B8-814A-480E-892A-5B6F9D5CF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F4A2B7-1417-4907-A55A-636CE42A6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C29446-56AB-4755-BC04-3D578C16B1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41F459-967A-42A5-BDDC-D233DF9DAD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4E1F9-0D35-4F75-A276-9A34CEF92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50249A-EC75-4CC2-9746-57A5AF507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D76CDD-8532-4ADA-8F92-0205C6580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8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44793-DF08-4ED5-A85B-BDFA6A17C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1ACB9C-9066-4EB7-9029-26C5A7CBD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692A82-E696-4812-BCDE-08E580567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D2C7C3-BC33-4555-9767-BB3E0B1E2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62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5E19CB-37C2-4E32-B1CD-32DBC450F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1DB9D-FD4C-4CD5-B19E-D4627F5EF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0AB89-FD8C-491C-A74F-9976CAD5E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8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C9216-DE72-448A-85E6-3CA2F2DF1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B58AC-8EDB-4D23-BF79-05CEE4235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626B0-09A8-46DD-A293-03F61E1879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F8FA2-66E0-4C49-8670-A0C5CC69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DADD75-CF2A-4959-B93E-5DC269A87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C02109-93C3-4A5C-BDD4-EE62C531C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B99D6-2101-400D-9C96-ED4EC45C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FE6C2-C716-4994-99D3-649BEDD8F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DA2BF-67D3-4396-8CBD-5B223C9C7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D8034-989E-4674-A7D7-505C6E08A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111BB-362D-4570-94CC-5BB818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A70D5-F65C-4975-A763-EDA39018A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13337D-32A3-4B6A-A172-A29ADD526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054CC-478B-4F3F-8A51-D404D575C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EFB37-B2CF-40ED-982B-182042041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CB861-189B-4DF7-AA72-E06AA1284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D3CE6-6BDD-43DF-A114-2546DC800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12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087" y="1264978"/>
            <a:ext cx="3165670" cy="2103753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6946" cy="1039609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rgbClr val="F58220"/>
                </a:solidFill>
                <a:latin typeface="Century Gothic" panose="020B0502020202020204" pitchFamily="34" charset="0"/>
              </a:rPr>
              <a:t>Beautifully Renovated House At The Ponds</a:t>
            </a:r>
            <a:br>
              <a:rPr lang="en-US" sz="2000" dirty="0">
                <a:solidFill>
                  <a:srgbClr val="F58220"/>
                </a:solidFill>
                <a:latin typeface="Century Gothic" panose="020B0502020202020204" pitchFamily="34" charset="0"/>
              </a:rPr>
            </a:br>
            <a:br>
              <a:rPr lang="en-US" sz="2000" dirty="0">
                <a:solidFill>
                  <a:srgbClr val="F58220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$6,500 Realtor Bonus With Accepted Offer</a:t>
            </a:r>
            <a:endParaRPr lang="en-US" sz="1800" b="1" i="1" dirty="0">
              <a:solidFill>
                <a:srgbClr val="F5822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572000"/>
            <a:ext cx="6781800" cy="2463423"/>
          </a:xfrm>
        </p:spPr>
        <p:txBody>
          <a:bodyPr numCol="1" anchor="ctr">
            <a:noAutofit/>
          </a:bodyPr>
          <a:lstStyle/>
          <a:p>
            <a:r>
              <a:rPr lang="en-US" sz="1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Great opportunity for anyone looking for a move-in ready house in one of Summerville's premiere neighborhoods... House was built in 2011 and has just under gone a complete remodel... Has everything and more than the new construction currently being built, without having to live in a construction zone for the next few years... Situated on a very unique corner lot on a very quiet street... Lots of families with children on street as well.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320" y="3486914"/>
            <a:ext cx="1513875" cy="1005840"/>
          </a:xfrm>
          <a:prstGeom prst="rect">
            <a:avLst/>
          </a:prstGeom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24" y="3486914"/>
            <a:ext cx="1513904" cy="1005840"/>
          </a:xfrm>
          <a:prstGeom prst="rect">
            <a:avLst/>
          </a:prstGeom>
          <a:effectLst/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89524" y="1272294"/>
            <a:ext cx="3166510" cy="2095295"/>
          </a:xfrm>
          <a:prstGeom prst="rect">
            <a:avLst/>
          </a:prstGeom>
          <a:ln>
            <a:solidFill>
              <a:srgbClr val="5F6062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009A4D"/>
                </a:solidFill>
                <a:latin typeface="Century Gothic" panose="020B0502020202020204" pitchFamily="34" charset="0"/>
              </a:rPr>
              <a:t>133 Musket Loop</a:t>
            </a:r>
            <a:endParaRPr lang="en-US" sz="2000" dirty="0">
              <a:solidFill>
                <a:srgbClr val="009A4D"/>
              </a:solidFill>
              <a:latin typeface="Century Gothic" panose="020B0502020202020204" pitchFamily="34" charset="0"/>
            </a:endParaRP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The Ponds</a:t>
            </a: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Summerville</a:t>
            </a: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MLS# 18027781</a:t>
            </a: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$479,000</a:t>
            </a:r>
            <a:endParaRPr lang="en-US" sz="2000" b="1" i="1" dirty="0">
              <a:solidFill>
                <a:srgbClr val="009A4D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9524" y="8220670"/>
            <a:ext cx="429549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9A4D"/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Daniel Sawall</a:t>
            </a:r>
          </a:p>
          <a:p>
            <a:r>
              <a:rPr lang="en-US" sz="1400" dirty="0">
                <a:solidFill>
                  <a:srgbClr val="009A4D"/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(843) 597-0671</a:t>
            </a:r>
          </a:p>
          <a:p>
            <a:r>
              <a:rPr lang="en-US" sz="1400" dirty="0">
                <a:solidFill>
                  <a:srgbClr val="009A4D"/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dsawall@canconethrealty.com</a:t>
            </a:r>
            <a:endParaRPr lang="en-US" sz="1200" dirty="0">
              <a:solidFill>
                <a:srgbClr val="009A4D"/>
              </a:solidFill>
              <a:latin typeface="Century Gothic" panose="020B0502020202020204" pitchFamily="34" charset="0"/>
              <a:cs typeface="BrowalliaUPC" panose="020B0502040204020203" pitchFamily="34" charset="-34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148" y="8458200"/>
            <a:ext cx="1235609" cy="36038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309" y="3489960"/>
            <a:ext cx="1513448" cy="1005840"/>
          </a:xfrm>
          <a:prstGeom prst="rect">
            <a:avLst/>
          </a:prstGeom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B03192A-7F22-424F-9CBB-4EAE3BD4DBA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087" y="3486914"/>
            <a:ext cx="1513331" cy="1005840"/>
          </a:xfrm>
          <a:prstGeom prst="rect">
            <a:avLst/>
          </a:prstGeom>
          <a:effectLst/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C46E619-68DB-4E7A-B93F-BE2234F89A0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318" y="7095505"/>
            <a:ext cx="1513717" cy="1005840"/>
          </a:xfrm>
          <a:prstGeom prst="rect">
            <a:avLst/>
          </a:prstGeom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13C525B-D4C1-435E-B970-08539875914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24" y="7095505"/>
            <a:ext cx="1513652" cy="100584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0A539B2-8A88-4644-9B9A-47B797AF461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649" y="7098551"/>
            <a:ext cx="1513108" cy="1005840"/>
          </a:xfrm>
          <a:prstGeom prst="rect">
            <a:avLst/>
          </a:prstGeom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D98178B-AD8F-44D6-AAA3-25301F807F0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177" y="7095634"/>
            <a:ext cx="1513331" cy="100558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1024</TotalTime>
  <Words>108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BrowalliaUPC</vt:lpstr>
      <vt:lpstr>Calibri</vt:lpstr>
      <vt:lpstr>Calibri Light</vt:lpstr>
      <vt:lpstr>Century Gothic</vt:lpstr>
      <vt:lpstr>Office Theme</vt:lpstr>
      <vt:lpstr>Beautifully Renovated House At The Ponds  $6,500 Realtor Bonus With Accepted Offer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44</cp:revision>
  <dcterms:created xsi:type="dcterms:W3CDTF">2006-08-16T00:00:00Z</dcterms:created>
  <dcterms:modified xsi:type="dcterms:W3CDTF">2018-11-27T16:58:23Z</dcterms:modified>
</cp:coreProperties>
</file>