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2883" autoAdjust="0"/>
  </p:normalViewPr>
  <p:slideViewPr>
    <p:cSldViewPr>
      <p:cViewPr>
        <p:scale>
          <a:sx n="100" d="100"/>
          <a:sy n="100" d="100"/>
        </p:scale>
        <p:origin x="-1548" y="315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9.jpeg"/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12" Type="http://schemas.microsoft.com/office/2007/relationships/hdphoto" Target="../media/hdphoto3.wd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0" Type="http://schemas.microsoft.com/office/2007/relationships/hdphoto" Target="../media/hdphoto2.wdp"/><Relationship Id="rId4" Type="http://schemas.openxmlformats.org/officeDocument/2006/relationships/image" Target="../media/image3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9600"/>
          </a:xfrm>
          <a:solidFill>
            <a:schemeClr val="tx2">
              <a:lumMod val="75000"/>
            </a:schemeClr>
          </a:solidFill>
        </p:spPr>
        <p:txBody>
          <a:bodyPr anchor="b">
            <a:noAutofit/>
          </a:bodyPr>
          <a:lstStyle/>
          <a:p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Open House </a:t>
            </a:r>
            <a:r>
              <a:rPr lang="en-US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Saturday &amp; Sunday</a:t>
            </a:r>
            <a:endParaRPr lang="en-US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5850"/>
            <a:ext cx="7772400" cy="4373683"/>
          </a:xfrm>
          <a:prstGeom prst="rect">
            <a:avLst/>
          </a:prstGeom>
          <a:ln w="12700" cap="sq">
            <a:solidFill>
              <a:schemeClr val="accent1">
                <a:lumMod val="50000"/>
              </a:schemeClr>
            </a:solidFill>
            <a:miter lim="800000"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43600"/>
            <a:ext cx="7772400" cy="198120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Priced to sell, custom built home, in immaculate condition. This Charleston Single style is a great opportunity in an excellent location. Think classy upgrades- Smooth ceilings, crown molding, and brushed nickel hardware throughout. Enter through the covered front porch into a great living room with fire place Central island in kitchen has some overhang for a couple of stools. The bathrooms and laundry room have tile flooring. There is even cultured marble in bathrooms. Bedroom 2 &amp; 3 have a ''Jack and Jill'' style bathroom. The large master bedroom has a tray ceiling and double doors to the master bath. There is also a screened porch- perfect for morning or evening coffee. Check out the location- Close to: YMCA pool, Hike/Bike trail, Publix, Bi-Low, restaurants, Pivotal Fitness Center,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tals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all located near this quaint (one street) cul-de-sac. It is easy to get to Dorchester Rd, Ladson Rd, 26, etc. Get it while you can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1133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006478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Cambria" panose="02040503050406030204" pitchFamily="18" charset="0"/>
              </a:rPr>
              <a:t>Randy Stuckey, </a:t>
            </a:r>
            <a:r>
              <a:rPr lang="en-US" sz="1600" b="1" dirty="0">
                <a:latin typeface="Cambria" panose="02040503050406030204" pitchFamily="18" charset="0"/>
              </a:rPr>
              <a:t>Realtor</a:t>
            </a:r>
          </a:p>
          <a:p>
            <a:pPr algn="ctr"/>
            <a:r>
              <a:rPr lang="en-US" sz="1200" dirty="0" smtClean="0">
                <a:latin typeface="Cambria" panose="02040503050406030204" pitchFamily="18" charset="0"/>
              </a:rPr>
              <a:t>843-906-7997</a:t>
            </a:r>
            <a:endParaRPr lang="en-US" sz="1200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randystuckey@msn.com</a:t>
            </a:r>
            <a:endParaRPr lang="en-US" sz="1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</a:t>
            </a:r>
            <a:r>
              <a:rPr lang="en-US" sz="900" dirty="0" smtClean="0">
                <a:latin typeface="Cambria" panose="02040503050406030204" pitchFamily="18" charset="0"/>
              </a:rPr>
              <a:t>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</a:t>
            </a:r>
            <a:r>
              <a:rPr lang="en-US" sz="900" dirty="0" smtClean="0">
                <a:latin typeface="Cambria" panose="02040503050406030204" pitchFamily="18" charset="0"/>
              </a:rPr>
              <a:t>Dr, Charleston</a:t>
            </a:r>
            <a:r>
              <a:rPr lang="en-US" sz="900" dirty="0">
                <a:latin typeface="Cambria" panose="02040503050406030204" pitchFamily="18" charset="0"/>
              </a:rPr>
              <a:t>, SC </a:t>
            </a:r>
            <a:r>
              <a:rPr lang="en-US" sz="900" dirty="0" smtClean="0">
                <a:latin typeface="Cambria" panose="02040503050406030204" pitchFamily="18" charset="0"/>
              </a:rPr>
              <a:t>29412</a:t>
            </a:r>
            <a:endParaRPr lang="en-US" sz="9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962400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133 St Phillips Row</a:t>
            </a:r>
            <a:endParaRPr lang="en-US" sz="2800" b="1" dirty="0" smtClean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r>
              <a:rPr lang="en-US" sz="18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St Phillips Place ~ </a:t>
            </a:r>
            <a:r>
              <a:rPr lang="en-US" sz="18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Summerville</a:t>
            </a:r>
          </a:p>
          <a:p>
            <a:pPr algn="ctr"/>
            <a:r>
              <a:rPr lang="en-US" sz="18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1426325 ~ $159,900</a:t>
            </a:r>
            <a:endParaRPr lang="en-US" sz="1800" b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264" y="7924800"/>
            <a:ext cx="1387272" cy="78064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7924800"/>
            <a:ext cx="1387272" cy="78064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264" y="5171871"/>
            <a:ext cx="1387272" cy="78064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96151" y="9006478"/>
            <a:ext cx="593371" cy="809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7848600" y="3279636"/>
            <a:ext cx="35884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i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Price Reduced!</a:t>
            </a:r>
            <a:endParaRPr lang="en-US" sz="4000" b="1" i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EA2D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200" y="5181600"/>
            <a:ext cx="1387272" cy="78064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7" y="7924800"/>
            <a:ext cx="1387272" cy="78064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7" y="5181600"/>
            <a:ext cx="1387272" cy="78064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House Saturday &amp; Sunday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atp1313@gmail.com</cp:lastModifiedBy>
  <cp:revision>17</cp:revision>
  <dcterms:created xsi:type="dcterms:W3CDTF">2006-08-16T00:00:00Z</dcterms:created>
  <dcterms:modified xsi:type="dcterms:W3CDTF">2015-02-06T20:03:43Z</dcterms:modified>
</cp:coreProperties>
</file>