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10058400" cy="7772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F8F8"/>
    <a:srgbClr val="B9BD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65" d="100"/>
          <a:sy n="65" d="100"/>
        </p:scale>
        <p:origin x="-1974" y="-108"/>
      </p:cViewPr>
      <p:guideLst>
        <p:guide orient="horz" pos="2448"/>
        <p:guide pos="316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64233" y="1554480"/>
            <a:ext cx="9052560" cy="2072640"/>
          </a:xfrm>
        </p:spPr>
        <p:txBody>
          <a:bodyPr vert="horz" lIns="50941" tIns="0" rIns="50941" bIns="0" anchor="b">
            <a:normAutofit/>
            <a:scene3d>
              <a:camera prst="orthographicFront"/>
              <a:lightRig rig="soft" dir="t">
                <a:rot lat="0" lon="0" rev="17220000"/>
              </a:lightRig>
            </a:scene3d>
            <a:sp3d prstMaterial="softEdge">
              <a:bevelT w="38100" h="38100"/>
            </a:sp3d>
          </a:bodyPr>
          <a:lstStyle>
            <a:lvl1pPr>
              <a:defRPr sz="53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5/7/2015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508760" y="3775924"/>
            <a:ext cx="7040880" cy="1986280"/>
          </a:xfrm>
        </p:spPr>
        <p:txBody>
          <a:bodyPr/>
          <a:lstStyle>
            <a:lvl1pPr marL="0" indent="0" algn="ctr">
              <a:buNone/>
              <a:defRPr>
                <a:solidFill>
                  <a:schemeClr val="tx1"/>
                </a:solidFill>
              </a:defRPr>
            </a:lvl1pPr>
            <a:lvl2pPr marL="509412" indent="0" algn="ctr">
              <a:buNone/>
            </a:lvl2pPr>
            <a:lvl3pPr marL="1018824" indent="0" algn="ctr">
              <a:buNone/>
            </a:lvl3pPr>
            <a:lvl4pPr marL="1528237" indent="0" algn="ctr">
              <a:buNone/>
            </a:lvl4pPr>
            <a:lvl5pPr marL="2037649" indent="0" algn="ctr">
              <a:buNone/>
            </a:lvl5pPr>
            <a:lvl6pPr marL="2547061" indent="0" algn="ctr">
              <a:buNone/>
            </a:lvl6pPr>
            <a:lvl7pPr marL="3056473" indent="0" algn="ctr">
              <a:buNone/>
            </a:lvl7pPr>
            <a:lvl8pPr marL="3565886" indent="0" algn="ctr">
              <a:buNone/>
            </a:lvl8pPr>
            <a:lvl9pPr marL="4075298"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92340" y="311257"/>
            <a:ext cx="2263140" cy="6631728"/>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2920" y="311257"/>
            <a:ext cx="6621780" cy="6631728"/>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760220" y="690880"/>
            <a:ext cx="7795260" cy="20726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53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760220" y="2842157"/>
            <a:ext cx="7795260" cy="1711007"/>
          </a:xfrm>
        </p:spPr>
        <p:txBody>
          <a:bodyPr anchor="t"/>
          <a:lstStyle>
            <a:lvl1pPr marL="81506" indent="0" algn="l">
              <a:buNone/>
              <a:defRPr sz="2200">
                <a:solidFill>
                  <a:schemeClr val="tx1"/>
                </a:solidFill>
              </a:defRPr>
            </a:lvl1pPr>
            <a:lvl2pPr>
              <a:buNone/>
              <a:defRPr sz="2000">
                <a:solidFill>
                  <a:schemeClr val="tx1">
                    <a:tint val="75000"/>
                  </a:schemeClr>
                </a:solidFill>
              </a:defRPr>
            </a:lvl2pPr>
            <a:lvl3pPr>
              <a:buNone/>
              <a:defRPr sz="1800">
                <a:solidFill>
                  <a:schemeClr val="tx1">
                    <a:tint val="75000"/>
                  </a:schemeClr>
                </a:solidFill>
              </a:defRPr>
            </a:lvl3pPr>
            <a:lvl4pPr>
              <a:buNone/>
              <a:defRPr sz="1600">
                <a:solidFill>
                  <a:schemeClr val="tx1">
                    <a:tint val="75000"/>
                  </a:schemeClr>
                </a:solidFill>
              </a:defRPr>
            </a:lvl4pPr>
            <a:lvl5pPr>
              <a:buNone/>
              <a:defRPr sz="16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8717280" y="7272232"/>
            <a:ext cx="838200" cy="413808"/>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502920" y="1813560"/>
            <a:ext cx="4442460" cy="5129425"/>
          </a:xfrm>
        </p:spPr>
        <p:txBody>
          <a:bodyPr/>
          <a:lstStyle>
            <a:lvl1pPr>
              <a:defRPr sz="2900"/>
            </a:lvl1pPr>
            <a:lvl2pPr>
              <a:defRPr sz="27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113020" y="1813560"/>
            <a:ext cx="4442460" cy="5129425"/>
          </a:xfrm>
        </p:spPr>
        <p:txBody>
          <a:bodyPr/>
          <a:lstStyle>
            <a:lvl1pPr>
              <a:defRPr sz="2900"/>
            </a:lvl1pPr>
            <a:lvl2pPr>
              <a:defRPr sz="27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309457"/>
            <a:ext cx="9052560" cy="1295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02920" y="1739794"/>
            <a:ext cx="4444207" cy="851005"/>
          </a:xfrm>
        </p:spPr>
        <p:txBody>
          <a:bodyPr anchor="ctr"/>
          <a:lstStyle>
            <a:lvl1pPr marL="0" indent="0">
              <a:buNone/>
              <a:defRPr sz="2700" b="0" cap="all" baseline="0">
                <a:solidFill>
                  <a:schemeClr val="tx1"/>
                </a:solidFill>
              </a:defRPr>
            </a:lvl1pPr>
            <a:lvl2pPr>
              <a:buNone/>
              <a:defRPr sz="2200" b="1"/>
            </a:lvl2pPr>
            <a:lvl3pPr>
              <a:buNone/>
              <a:defRPr sz="2000" b="1"/>
            </a:lvl3pPr>
            <a:lvl4pPr>
              <a:buNone/>
              <a:defRPr sz="1800" b="1"/>
            </a:lvl4pPr>
            <a:lvl5pPr>
              <a:buNone/>
              <a:defRPr sz="18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5109528" y="1739794"/>
            <a:ext cx="4445953" cy="851005"/>
          </a:xfrm>
        </p:spPr>
        <p:txBody>
          <a:bodyPr anchor="ctr"/>
          <a:lstStyle>
            <a:lvl1pPr marL="0" indent="0">
              <a:buNone/>
              <a:defRPr sz="2700" b="0" cap="all" baseline="0">
                <a:solidFill>
                  <a:schemeClr val="tx1"/>
                </a:solidFill>
              </a:defRPr>
            </a:lvl1pPr>
            <a:lvl2pPr>
              <a:buNone/>
              <a:defRPr sz="2200" b="1"/>
            </a:lvl2pPr>
            <a:lvl3pPr>
              <a:buNone/>
              <a:defRPr sz="2000" b="1"/>
            </a:lvl3pPr>
            <a:lvl4pPr>
              <a:buNone/>
              <a:defRPr sz="1800" b="1"/>
            </a:lvl4pPr>
            <a:lvl5pPr>
              <a:buNone/>
              <a:defRPr sz="18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502920" y="2677160"/>
            <a:ext cx="4444207" cy="4265825"/>
          </a:xfrm>
        </p:spPr>
        <p:txBody>
          <a:bodyPr/>
          <a:lstStyle>
            <a:lvl1pPr>
              <a:defRPr sz="27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5109528" y="2677160"/>
            <a:ext cx="4445953" cy="4265825"/>
          </a:xfrm>
        </p:spPr>
        <p:txBody>
          <a:bodyPr/>
          <a:lstStyle>
            <a:lvl1pPr>
              <a:defRPr sz="27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5/7/2015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5/7/2015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5/7/2015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2921" y="309457"/>
            <a:ext cx="3309144" cy="1316990"/>
          </a:xfrm>
        </p:spPr>
        <p:txBody>
          <a:bodyPr vert="horz" anchor="b">
            <a:normAutofit/>
            <a:sp3d prstMaterial="softEdge"/>
          </a:bodyPr>
          <a:lstStyle>
            <a:lvl1pPr algn="l">
              <a:buNone/>
              <a:defRPr sz="25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02921" y="1727200"/>
            <a:ext cx="3309144" cy="5215785"/>
          </a:xfrm>
        </p:spPr>
        <p:txBody>
          <a:bodyPr/>
          <a:lstStyle>
            <a:lvl1pPr marL="0" indent="0">
              <a:buNone/>
              <a:defRPr sz="1600"/>
            </a:lvl1pPr>
            <a:lvl2pPr>
              <a:buNone/>
              <a:defRPr sz="1300"/>
            </a:lvl2pPr>
            <a:lvl3pPr>
              <a:buNone/>
              <a:defRPr sz="1100"/>
            </a:lvl3pPr>
            <a:lvl4pPr>
              <a:buNone/>
              <a:defRPr sz="1000"/>
            </a:lvl4pPr>
            <a:lvl5pPr>
              <a:buNone/>
              <a:defRPr sz="10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932555" y="309457"/>
            <a:ext cx="5622925" cy="6633528"/>
          </a:xfrm>
        </p:spPr>
        <p:txBody>
          <a:bodyPr/>
          <a:lstStyle>
            <a:lvl1pPr>
              <a:defRPr sz="2900"/>
            </a:lvl1pPr>
            <a:lvl2pPr>
              <a:defRPr sz="2700"/>
            </a:lvl2pPr>
            <a:lvl3pPr>
              <a:defRPr sz="2500"/>
            </a:lvl3pPr>
            <a:lvl4pPr>
              <a:defRPr sz="22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11680" y="690880"/>
            <a:ext cx="6035040" cy="591926"/>
          </a:xfrm>
        </p:spPr>
        <p:txBody>
          <a:bodyPr lIns="50941" rIns="50941" bIns="0" anchor="b">
            <a:sp3d prstMaterial="softEdge"/>
          </a:bodyPr>
          <a:lstStyle>
            <a:lvl1pPr algn="ctr">
              <a:buNone/>
              <a:defRPr sz="22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2011680" y="2076238"/>
            <a:ext cx="6035040" cy="44907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6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2011680" y="1322358"/>
            <a:ext cx="6035040" cy="601066"/>
          </a:xfrm>
        </p:spPr>
        <p:txBody>
          <a:bodyPr lIns="50941" tIns="50941" rIns="50941" anchor="t"/>
          <a:lstStyle>
            <a:lvl1pPr marL="0" indent="0" algn="ctr">
              <a:buNone/>
              <a:defRPr sz="1600"/>
            </a:lvl1pPr>
            <a:lvl2pPr>
              <a:defRPr sz="1300"/>
            </a:lvl2pPr>
            <a:lvl3pPr>
              <a:defRPr sz="1100"/>
            </a:lvl3pPr>
            <a:lvl4pPr>
              <a:defRPr sz="1000"/>
            </a:lvl4pPr>
            <a:lvl5pPr>
              <a:defRPr sz="10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502920" y="311256"/>
            <a:ext cx="9052560" cy="1295400"/>
          </a:xfrm>
          <a:prstGeom prst="rect">
            <a:avLst/>
          </a:prstGeom>
        </p:spPr>
        <p:txBody>
          <a:bodyPr vert="horz" lIns="101882" tIns="50941" rIns="101882" bIns="50941"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502920" y="1813560"/>
            <a:ext cx="9052560" cy="5337048"/>
          </a:xfrm>
          <a:prstGeom prst="rect">
            <a:avLst/>
          </a:prstGeom>
        </p:spPr>
        <p:txBody>
          <a:bodyPr vert="horz" lIns="101882" tIns="50941" rIns="101882" bIns="50941">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502920" y="7272232"/>
            <a:ext cx="2346960" cy="413808"/>
          </a:xfrm>
          <a:prstGeom prst="rect">
            <a:avLst/>
          </a:prstGeom>
        </p:spPr>
        <p:txBody>
          <a:bodyPr vert="horz" lIns="101882" tIns="50941" rIns="101882" bIns="50941" anchor="b"/>
          <a:lstStyle>
            <a:lvl1pPr algn="l" eaLnBrk="1" latinLnBrk="0" hangingPunct="1">
              <a:defRPr kumimoji="0" sz="1300">
                <a:solidFill>
                  <a:schemeClr val="tx1">
                    <a:shade val="50000"/>
                  </a:schemeClr>
                </a:solidFill>
              </a:defRPr>
            </a:lvl1pPr>
          </a:lstStyle>
          <a:p>
            <a:fld id="{1D8BD707-D9CF-40AE-B4C6-C98DA3205C09}" type="datetimeFigureOut">
              <a:rPr lang="en-US" smtClean="0"/>
              <a:pPr/>
              <a:t>5/7/2015</a:t>
            </a:fld>
            <a:endParaRPr lang="en-US"/>
          </a:p>
        </p:txBody>
      </p:sp>
      <p:sp>
        <p:nvSpPr>
          <p:cNvPr id="3" name="Footer Placeholder 2"/>
          <p:cNvSpPr>
            <a:spLocks noGrp="1"/>
          </p:cNvSpPr>
          <p:nvPr>
            <p:ph type="ftr" sz="quarter" idx="3"/>
          </p:nvPr>
        </p:nvSpPr>
        <p:spPr>
          <a:xfrm>
            <a:off x="3436620" y="7272232"/>
            <a:ext cx="3185160" cy="413808"/>
          </a:xfrm>
          <a:prstGeom prst="rect">
            <a:avLst/>
          </a:prstGeom>
        </p:spPr>
        <p:txBody>
          <a:bodyPr vert="horz" lIns="101882" tIns="50941" rIns="101882" bIns="50941" anchor="b"/>
          <a:lstStyle>
            <a:lvl1pPr algn="ctr" eaLnBrk="1" latinLnBrk="0" hangingPunct="1">
              <a:defRPr kumimoji="0" sz="13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8717280" y="7272232"/>
            <a:ext cx="838200" cy="413808"/>
          </a:xfrm>
          <a:prstGeom prst="rect">
            <a:avLst/>
          </a:prstGeom>
        </p:spPr>
        <p:txBody>
          <a:bodyPr vert="horz" lIns="0" tIns="50941" rIns="0" bIns="50941" anchor="b"/>
          <a:lstStyle>
            <a:lvl1pPr algn="r" eaLnBrk="1" latinLnBrk="0" hangingPunct="1">
              <a:defRPr kumimoji="0" sz="13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6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611295" indent="-458471" algn="l" rtl="0" eaLnBrk="1" latinLnBrk="0" hangingPunct="1">
        <a:spcBef>
          <a:spcPct val="20000"/>
        </a:spcBef>
        <a:buClr>
          <a:schemeClr val="tx1">
            <a:shade val="95000"/>
          </a:schemeClr>
        </a:buClr>
        <a:buSzPct val="65000"/>
        <a:buFont typeface="Wingdings 2"/>
        <a:buChar char=""/>
        <a:defRPr kumimoji="0" sz="3100" kern="1200">
          <a:solidFill>
            <a:schemeClr val="tx1"/>
          </a:solidFill>
          <a:latin typeface="+mn-lt"/>
          <a:ea typeface="+mn-ea"/>
          <a:cs typeface="+mn-cs"/>
        </a:defRPr>
      </a:lvl1pPr>
      <a:lvl2pPr marL="967883" indent="-315836" algn="l" rtl="0" eaLnBrk="1" latinLnBrk="0" hangingPunct="1">
        <a:spcBef>
          <a:spcPct val="20000"/>
        </a:spcBef>
        <a:buClr>
          <a:schemeClr val="tx1"/>
        </a:buClr>
        <a:buSzPct val="80000"/>
        <a:buFont typeface="Wingdings 2"/>
        <a:buChar char=""/>
        <a:defRPr kumimoji="0" sz="2700" kern="1200">
          <a:solidFill>
            <a:schemeClr val="tx1"/>
          </a:solidFill>
          <a:latin typeface="+mn-lt"/>
          <a:ea typeface="+mn-ea"/>
          <a:cs typeface="+mn-cs"/>
        </a:defRPr>
      </a:lvl2pPr>
      <a:lvl3pPr marL="1263342" indent="-254706" algn="l" rtl="0" eaLnBrk="1" latinLnBrk="0" hangingPunct="1">
        <a:spcBef>
          <a:spcPct val="20000"/>
        </a:spcBef>
        <a:buClr>
          <a:schemeClr val="tx1"/>
        </a:buClr>
        <a:buSzPct val="95000"/>
        <a:buFont typeface="Wingdings"/>
        <a:buChar char=""/>
        <a:defRPr kumimoji="0" sz="2500" kern="1200">
          <a:solidFill>
            <a:schemeClr val="tx1"/>
          </a:solidFill>
          <a:latin typeface="+mn-lt"/>
          <a:ea typeface="+mn-ea"/>
          <a:cs typeface="+mn-cs"/>
        </a:defRPr>
      </a:lvl3pPr>
      <a:lvl4pPr marL="1507860" indent="-203765" algn="l" rtl="0" eaLnBrk="1" latinLnBrk="0" hangingPunct="1">
        <a:spcBef>
          <a:spcPct val="20000"/>
        </a:spcBef>
        <a:buClr>
          <a:schemeClr val="tx1"/>
        </a:buClr>
        <a:buSzPct val="100000"/>
        <a:buFont typeface="Wingdings 3"/>
        <a:buChar char=""/>
        <a:defRPr kumimoji="0" sz="2200" kern="1200">
          <a:solidFill>
            <a:schemeClr val="tx1"/>
          </a:solidFill>
          <a:latin typeface="+mn-lt"/>
          <a:ea typeface="+mn-ea"/>
          <a:cs typeface="+mn-cs"/>
        </a:defRPr>
      </a:lvl4pPr>
      <a:lvl5pPr marL="1721813" indent="-203765" algn="l" rtl="0" eaLnBrk="1" latinLnBrk="0" hangingPunct="1">
        <a:spcBef>
          <a:spcPct val="20000"/>
        </a:spcBef>
        <a:buClr>
          <a:schemeClr val="tx1"/>
        </a:buClr>
        <a:buFont typeface="Wingdings 2"/>
        <a:buChar char=""/>
        <a:defRPr kumimoji="0" sz="2200" kern="1200">
          <a:solidFill>
            <a:schemeClr val="tx1"/>
          </a:solidFill>
          <a:latin typeface="+mn-lt"/>
          <a:ea typeface="+mn-ea"/>
          <a:cs typeface="+mn-cs"/>
        </a:defRPr>
      </a:lvl5pPr>
      <a:lvl6pPr marL="1966331" indent="-203765" algn="l" rtl="0" eaLnBrk="1" latinLnBrk="0" hangingPunct="1">
        <a:spcBef>
          <a:spcPct val="20000"/>
        </a:spcBef>
        <a:buClr>
          <a:schemeClr val="tx1"/>
        </a:buClr>
        <a:buFont typeface="Wingdings 3"/>
        <a:buChar char=""/>
        <a:defRPr kumimoji="0" sz="2000" kern="1200">
          <a:solidFill>
            <a:schemeClr val="tx1"/>
          </a:solidFill>
          <a:latin typeface="+mn-lt"/>
          <a:ea typeface="+mn-ea"/>
          <a:cs typeface="+mn-cs"/>
        </a:defRPr>
      </a:lvl6pPr>
      <a:lvl7pPr marL="2190473" indent="-203765" algn="l" rtl="0" eaLnBrk="1" latinLnBrk="0" hangingPunct="1">
        <a:spcBef>
          <a:spcPct val="20000"/>
        </a:spcBef>
        <a:buClr>
          <a:schemeClr val="tx1"/>
        </a:buClr>
        <a:buFont typeface="Wingdings 2"/>
        <a:buChar char=""/>
        <a:defRPr kumimoji="0" sz="1800" kern="1200">
          <a:solidFill>
            <a:schemeClr val="tx1"/>
          </a:solidFill>
          <a:latin typeface="+mn-lt"/>
          <a:ea typeface="+mn-ea"/>
          <a:cs typeface="+mn-cs"/>
        </a:defRPr>
      </a:lvl7pPr>
      <a:lvl8pPr marL="2414614" indent="-203765"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8pPr>
      <a:lvl9pPr marL="2638755" indent="-203765" algn="l" rtl="0" eaLnBrk="1" latinLnBrk="0" hangingPunct="1">
        <a:spcBef>
          <a:spcPct val="20000"/>
        </a:spcBef>
        <a:buClr>
          <a:schemeClr val="tx1"/>
        </a:buClr>
        <a:buFont typeface="Wingdings 2"/>
        <a:buChar char=""/>
        <a:defRPr kumimoji="0" sz="16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509412" algn="l" rtl="0" eaLnBrk="1" latinLnBrk="0" hangingPunct="1">
        <a:defRPr kumimoji="0" kern="1200">
          <a:solidFill>
            <a:schemeClr val="tx1"/>
          </a:solidFill>
          <a:latin typeface="+mn-lt"/>
          <a:ea typeface="+mn-ea"/>
          <a:cs typeface="+mn-cs"/>
        </a:defRPr>
      </a:lvl2pPr>
      <a:lvl3pPr marL="1018824" algn="l" rtl="0" eaLnBrk="1" latinLnBrk="0" hangingPunct="1">
        <a:defRPr kumimoji="0" kern="1200">
          <a:solidFill>
            <a:schemeClr val="tx1"/>
          </a:solidFill>
          <a:latin typeface="+mn-lt"/>
          <a:ea typeface="+mn-ea"/>
          <a:cs typeface="+mn-cs"/>
        </a:defRPr>
      </a:lvl3pPr>
      <a:lvl4pPr marL="1528237" algn="l" rtl="0" eaLnBrk="1" latinLnBrk="0" hangingPunct="1">
        <a:defRPr kumimoji="0" kern="1200">
          <a:solidFill>
            <a:schemeClr val="tx1"/>
          </a:solidFill>
          <a:latin typeface="+mn-lt"/>
          <a:ea typeface="+mn-ea"/>
          <a:cs typeface="+mn-cs"/>
        </a:defRPr>
      </a:lvl4pPr>
      <a:lvl5pPr marL="2037649" algn="l" rtl="0" eaLnBrk="1" latinLnBrk="0" hangingPunct="1">
        <a:defRPr kumimoji="0" kern="1200">
          <a:solidFill>
            <a:schemeClr val="tx1"/>
          </a:solidFill>
          <a:latin typeface="+mn-lt"/>
          <a:ea typeface="+mn-ea"/>
          <a:cs typeface="+mn-cs"/>
        </a:defRPr>
      </a:lvl5pPr>
      <a:lvl6pPr marL="2547061" algn="l" rtl="0" eaLnBrk="1" latinLnBrk="0" hangingPunct="1">
        <a:defRPr kumimoji="0" kern="1200">
          <a:solidFill>
            <a:schemeClr val="tx1"/>
          </a:solidFill>
          <a:latin typeface="+mn-lt"/>
          <a:ea typeface="+mn-ea"/>
          <a:cs typeface="+mn-cs"/>
        </a:defRPr>
      </a:lvl6pPr>
      <a:lvl7pPr marL="3056473" algn="l" rtl="0" eaLnBrk="1" latinLnBrk="0" hangingPunct="1">
        <a:defRPr kumimoji="0" kern="1200">
          <a:solidFill>
            <a:schemeClr val="tx1"/>
          </a:solidFill>
          <a:latin typeface="+mn-lt"/>
          <a:ea typeface="+mn-ea"/>
          <a:cs typeface="+mn-cs"/>
        </a:defRPr>
      </a:lvl7pPr>
      <a:lvl8pPr marL="3565886" algn="l" rtl="0" eaLnBrk="1" latinLnBrk="0" hangingPunct="1">
        <a:defRPr kumimoji="0" kern="1200">
          <a:solidFill>
            <a:schemeClr val="tx1"/>
          </a:solidFill>
          <a:latin typeface="+mn-lt"/>
          <a:ea typeface="+mn-ea"/>
          <a:cs typeface="+mn-cs"/>
        </a:defRPr>
      </a:lvl8pPr>
      <a:lvl9pPr marL="4075298"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0000"/>
            <a:lum/>
          </a:blip>
          <a:srcRect/>
          <a:stretch>
            <a:fillRect l="-8000" r="-8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7589" y="0"/>
            <a:ext cx="10095186" cy="685800"/>
          </a:xfrm>
        </p:spPr>
        <p:txBody>
          <a:bodyPr anchor="ctr">
            <a:normAutofit/>
          </a:bodyPr>
          <a:lstStyle/>
          <a:p>
            <a:r>
              <a:rPr lang="en-US" sz="3200" dirty="0">
                <a:ln w="6350">
                  <a:solidFill>
                    <a:srgbClr val="002060"/>
                  </a:solidFill>
                </a:ln>
                <a:solidFill>
                  <a:srgbClr val="0070C0"/>
                </a:solidFill>
                <a:effectLst/>
              </a:rPr>
              <a:t>$750 Agent Bonus - PRICED TO SELL!</a:t>
            </a:r>
            <a:endParaRPr lang="en-US" sz="3200" i="1" dirty="0">
              <a:ln w="6350">
                <a:solidFill>
                  <a:srgbClr val="002060"/>
                </a:solidFill>
              </a:ln>
              <a:solidFill>
                <a:srgbClr val="0070C0"/>
              </a:solidFill>
            </a:endParaRPr>
          </a:p>
        </p:txBody>
      </p:sp>
      <p:sp>
        <p:nvSpPr>
          <p:cNvPr id="3" name="Subtitle 2"/>
          <p:cNvSpPr>
            <a:spLocks noGrp="1"/>
          </p:cNvSpPr>
          <p:nvPr>
            <p:ph type="subTitle" idx="1"/>
          </p:nvPr>
        </p:nvSpPr>
        <p:spPr>
          <a:xfrm>
            <a:off x="-14451" y="3505200"/>
            <a:ext cx="10068910" cy="4267200"/>
          </a:xfrm>
          <a:gradFill>
            <a:gsLst>
              <a:gs pos="0">
                <a:srgbClr val="F8F8F8">
                  <a:alpha val="0"/>
                </a:srgbClr>
              </a:gs>
              <a:gs pos="50000">
                <a:srgbClr val="F8F8F8">
                  <a:alpha val="68000"/>
                </a:srgbClr>
              </a:gs>
              <a:gs pos="100000">
                <a:srgbClr val="F8F8F8">
                  <a:alpha val="44000"/>
                </a:srgbClr>
              </a:gs>
            </a:gsLst>
            <a:lin ang="5400000" scaled="0"/>
          </a:gradFill>
        </p:spPr>
        <p:txBody>
          <a:bodyPr anchor="ctr">
            <a:noAutofit/>
          </a:bodyPr>
          <a:lstStyle/>
          <a:p>
            <a:r>
              <a:rPr lang="en-US" sz="1600" dirty="0" smtClean="0">
                <a:solidFill>
                  <a:schemeClr val="tx2">
                    <a:lumMod val="50000"/>
                  </a:schemeClr>
                </a:solidFill>
              </a:rPr>
              <a:t>Fantastic </a:t>
            </a:r>
            <a:r>
              <a:rPr lang="en-US" sz="1600" dirty="0">
                <a:solidFill>
                  <a:schemeClr val="tx2">
                    <a:lumMod val="50000"/>
                  </a:schemeClr>
                </a:solidFill>
              </a:rPr>
              <a:t>location! A few minutes drive from downtown Summerville, this home has been well maintained and ready for its new owners! The open floor plan is very inviting and offers plenty of space. The downstairs master bedroom is huge and offers a walk in closet. The master bathroom has his and her sinks, stand up shower, and separate tub. The backyard has lots of room and backs up to a wooded buffer for added privacy.</a:t>
            </a:r>
          </a:p>
        </p:txBody>
      </p:sp>
      <p:sp>
        <p:nvSpPr>
          <p:cNvPr id="6" name="Rectangle 5"/>
          <p:cNvSpPr/>
          <p:nvPr/>
        </p:nvSpPr>
        <p:spPr>
          <a:xfrm>
            <a:off x="3641835" y="6667957"/>
            <a:ext cx="2756338" cy="984885"/>
          </a:xfrm>
          <a:prstGeom prst="rect">
            <a:avLst/>
          </a:prstGeom>
        </p:spPr>
        <p:txBody>
          <a:bodyPr wrap="square">
            <a:spAutoFit/>
          </a:bodyPr>
          <a:lstStyle/>
          <a:p>
            <a:pPr algn="ctr"/>
            <a:r>
              <a:rPr lang="es-ES" sz="1600" b="1" dirty="0">
                <a:solidFill>
                  <a:schemeClr val="tx2">
                    <a:lumMod val="50000"/>
                  </a:schemeClr>
                </a:solidFill>
              </a:rPr>
              <a:t>Sean Harrington</a:t>
            </a:r>
          </a:p>
          <a:p>
            <a:pPr algn="ctr"/>
            <a:endParaRPr lang="es-ES" sz="1400" dirty="0" smtClean="0">
              <a:solidFill>
                <a:schemeClr val="tx2">
                  <a:lumMod val="50000"/>
                </a:schemeClr>
              </a:solidFill>
            </a:endParaRPr>
          </a:p>
          <a:p>
            <a:pPr algn="ctr"/>
            <a:r>
              <a:rPr lang="es-ES" sz="1400" dirty="0" smtClean="0">
                <a:solidFill>
                  <a:schemeClr val="tx2">
                    <a:lumMod val="50000"/>
                  </a:schemeClr>
                </a:solidFill>
              </a:rPr>
              <a:t>(843) 226-9652</a:t>
            </a:r>
            <a:endParaRPr lang="es-ES" sz="1400" dirty="0">
              <a:solidFill>
                <a:schemeClr val="tx2">
                  <a:lumMod val="50000"/>
                </a:schemeClr>
              </a:solidFill>
            </a:endParaRPr>
          </a:p>
          <a:p>
            <a:pPr algn="ctr"/>
            <a:r>
              <a:rPr lang="es-ES" sz="1400" dirty="0" smtClean="0">
                <a:solidFill>
                  <a:schemeClr val="tx2">
                    <a:lumMod val="50000"/>
                  </a:schemeClr>
                </a:solidFill>
              </a:rPr>
              <a:t>sean@milerproperties.com</a:t>
            </a:r>
            <a:endParaRPr lang="es-ES" sz="1400" dirty="0">
              <a:solidFill>
                <a:schemeClr val="tx2">
                  <a:lumMod val="50000"/>
                </a:schemeClr>
              </a:solidFill>
            </a:endParaRPr>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600" y="6618533"/>
            <a:ext cx="1625599" cy="1083733"/>
          </a:xfrm>
          <a:prstGeom prst="rect">
            <a:avLst/>
          </a:prstGeom>
          <a:ln>
            <a:noFill/>
          </a:ln>
          <a:effectLst>
            <a:outerShdw blurRad="190500" algn="tl" rotWithShape="0">
              <a:srgbClr val="000000">
                <a:alpha val="70000"/>
              </a:srgbClr>
            </a:outerShdw>
          </a:effectLst>
        </p:spPr>
      </p:pic>
      <p:pic>
        <p:nvPicPr>
          <p:cNvPr id="11" name="Picture 1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925802" y="6618533"/>
            <a:ext cx="1625599" cy="1083733"/>
          </a:xfrm>
          <a:prstGeom prst="rect">
            <a:avLst/>
          </a:prstGeom>
          <a:ln>
            <a:noFill/>
          </a:ln>
          <a:effectLst>
            <a:outerShdw blurRad="190500" algn="tl" rotWithShape="0">
              <a:srgbClr val="000000">
                <a:alpha val="70000"/>
              </a:srgbClr>
            </a:outerShdw>
          </a:effectLst>
        </p:spPr>
      </p:pic>
      <p:pic>
        <p:nvPicPr>
          <p:cNvPr id="14" name="Picture 1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501744" y="6618533"/>
            <a:ext cx="1625599" cy="1083733"/>
          </a:xfrm>
          <a:prstGeom prst="rect">
            <a:avLst/>
          </a:prstGeom>
          <a:ln>
            <a:noFill/>
          </a:ln>
          <a:effectLst>
            <a:outerShdw blurRad="190500" algn="tl" rotWithShape="0">
              <a:srgbClr val="000000">
                <a:alpha val="70000"/>
              </a:srgbClr>
            </a:outerShdw>
          </a:effectLst>
        </p:spPr>
      </p:pic>
      <p:pic>
        <p:nvPicPr>
          <p:cNvPr id="15" name="Picture 1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325945" y="6618533"/>
            <a:ext cx="1625599" cy="1083733"/>
          </a:xfrm>
          <a:prstGeom prst="rect">
            <a:avLst/>
          </a:prstGeom>
          <a:ln>
            <a:noFill/>
          </a:ln>
          <a:effectLst>
            <a:outerShdw blurRad="190500" algn="tl" rotWithShape="0">
              <a:srgbClr val="000000">
                <a:alpha val="70000"/>
              </a:srgbClr>
            </a:outerShdw>
          </a:effectLst>
        </p:spPr>
      </p:pic>
      <p:sp>
        <p:nvSpPr>
          <p:cNvPr id="4" name="Rectangle 3"/>
          <p:cNvSpPr/>
          <p:nvPr/>
        </p:nvSpPr>
        <p:spPr>
          <a:xfrm>
            <a:off x="3040426" y="1133327"/>
            <a:ext cx="3959157" cy="2000548"/>
          </a:xfrm>
          <a:prstGeom prst="rect">
            <a:avLst/>
          </a:prstGeom>
        </p:spPr>
        <p:txBody>
          <a:bodyPr wrap="square" anchor="ctr">
            <a:spAutoFit/>
          </a:bodyPr>
          <a:lstStyle/>
          <a:p>
            <a:pPr algn="ctr"/>
            <a:r>
              <a:rPr lang="en-US" sz="2800" dirty="0">
                <a:solidFill>
                  <a:schemeClr val="tx2">
                    <a:lumMod val="50000"/>
                  </a:schemeClr>
                </a:solidFill>
                <a:effectLst>
                  <a:outerShdw blurRad="38100" dist="38100" dir="2700000" algn="tl">
                    <a:srgbClr val="000000">
                      <a:alpha val="43137"/>
                    </a:srgbClr>
                  </a:outerShdw>
                </a:effectLst>
              </a:rPr>
              <a:t>133 Tyron </a:t>
            </a:r>
            <a:r>
              <a:rPr lang="en-US" sz="2800" dirty="0" smtClean="0">
                <a:solidFill>
                  <a:schemeClr val="tx2">
                    <a:lumMod val="50000"/>
                  </a:schemeClr>
                </a:solidFill>
                <a:effectLst>
                  <a:outerShdw blurRad="38100" dist="38100" dir="2700000" algn="tl">
                    <a:srgbClr val="000000">
                      <a:alpha val="43137"/>
                    </a:srgbClr>
                  </a:outerShdw>
                </a:effectLst>
              </a:rPr>
              <a:t>Road</a:t>
            </a:r>
          </a:p>
          <a:p>
            <a:pPr algn="ctr"/>
            <a:endParaRPr lang="en-US" sz="1600" dirty="0" smtClean="0">
              <a:solidFill>
                <a:schemeClr val="tx2">
                  <a:lumMod val="50000"/>
                </a:schemeClr>
              </a:solidFill>
              <a:effectLst>
                <a:outerShdw blurRad="38100" dist="38100" dir="2700000" algn="tl">
                  <a:srgbClr val="000000">
                    <a:alpha val="43137"/>
                  </a:srgbClr>
                </a:outerShdw>
              </a:effectLst>
            </a:endParaRPr>
          </a:p>
          <a:p>
            <a:pPr algn="ctr"/>
            <a:r>
              <a:rPr lang="fr-FR" dirty="0" err="1">
                <a:solidFill>
                  <a:schemeClr val="tx2">
                    <a:lumMod val="50000"/>
                  </a:schemeClr>
                </a:solidFill>
                <a:effectLst>
                  <a:outerShdw blurRad="38100" dist="38100" dir="2700000" algn="tl">
                    <a:srgbClr val="000000">
                      <a:alpha val="43137"/>
                    </a:srgbClr>
                  </a:outerShdw>
                </a:effectLst>
              </a:rPr>
              <a:t>Scotts</a:t>
            </a:r>
            <a:r>
              <a:rPr lang="fr-FR" dirty="0">
                <a:solidFill>
                  <a:schemeClr val="tx2">
                    <a:lumMod val="50000"/>
                  </a:schemeClr>
                </a:solidFill>
                <a:effectLst>
                  <a:outerShdw blurRad="38100" dist="38100" dir="2700000" algn="tl">
                    <a:srgbClr val="000000">
                      <a:alpha val="43137"/>
                    </a:srgbClr>
                  </a:outerShdw>
                </a:effectLst>
              </a:rPr>
              <a:t> Mill</a:t>
            </a:r>
          </a:p>
          <a:p>
            <a:pPr algn="ctr"/>
            <a:r>
              <a:rPr lang="fr-FR" dirty="0" err="1">
                <a:solidFill>
                  <a:schemeClr val="tx2">
                    <a:lumMod val="50000"/>
                  </a:schemeClr>
                </a:solidFill>
                <a:effectLst>
                  <a:outerShdw blurRad="38100" dist="38100" dir="2700000" algn="tl">
                    <a:srgbClr val="000000">
                      <a:alpha val="43137"/>
                    </a:srgbClr>
                  </a:outerShdw>
                </a:effectLst>
              </a:rPr>
              <a:t>Summerville</a:t>
            </a:r>
            <a:r>
              <a:rPr lang="fr-FR" dirty="0">
                <a:solidFill>
                  <a:schemeClr val="tx2">
                    <a:lumMod val="50000"/>
                  </a:schemeClr>
                </a:solidFill>
                <a:effectLst>
                  <a:outerShdw blurRad="38100" dist="38100" dir="2700000" algn="tl">
                    <a:srgbClr val="000000">
                      <a:alpha val="43137"/>
                    </a:srgbClr>
                  </a:outerShdw>
                </a:effectLst>
              </a:rPr>
              <a:t>, SC </a:t>
            </a:r>
            <a:r>
              <a:rPr lang="fr-FR" dirty="0" smtClean="0">
                <a:solidFill>
                  <a:schemeClr val="tx2">
                    <a:lumMod val="50000"/>
                  </a:schemeClr>
                </a:solidFill>
                <a:effectLst>
                  <a:outerShdw blurRad="38100" dist="38100" dir="2700000" algn="tl">
                    <a:srgbClr val="000000">
                      <a:alpha val="43137"/>
                    </a:srgbClr>
                  </a:outerShdw>
                </a:effectLst>
              </a:rPr>
              <a:t>29483</a:t>
            </a:r>
          </a:p>
          <a:p>
            <a:pPr algn="ctr"/>
            <a:endParaRPr lang="fr-FR" dirty="0">
              <a:solidFill>
                <a:schemeClr val="tx2">
                  <a:lumMod val="50000"/>
                </a:schemeClr>
              </a:solidFill>
              <a:effectLst>
                <a:outerShdw blurRad="38100" dist="38100" dir="2700000" algn="tl">
                  <a:srgbClr val="000000">
                    <a:alpha val="43137"/>
                  </a:srgbClr>
                </a:outerShdw>
              </a:effectLst>
            </a:endParaRPr>
          </a:p>
          <a:p>
            <a:pPr algn="ctr"/>
            <a:r>
              <a:rPr lang="fr-FR" dirty="0">
                <a:solidFill>
                  <a:schemeClr val="tx2">
                    <a:lumMod val="50000"/>
                  </a:schemeClr>
                </a:solidFill>
                <a:effectLst>
                  <a:outerShdw blurRad="38100" dist="38100" dir="2700000" algn="tl">
                    <a:srgbClr val="000000">
                      <a:alpha val="43137"/>
                    </a:srgbClr>
                  </a:outerShdw>
                </a:effectLst>
              </a:rPr>
              <a:t>MLS# </a:t>
            </a:r>
            <a:r>
              <a:rPr lang="fr-FR" dirty="0" smtClean="0">
                <a:solidFill>
                  <a:schemeClr val="tx2">
                    <a:lumMod val="50000"/>
                  </a:schemeClr>
                </a:solidFill>
                <a:effectLst>
                  <a:outerShdw blurRad="38100" dist="38100" dir="2700000" algn="tl">
                    <a:srgbClr val="000000">
                      <a:alpha val="43137"/>
                    </a:srgbClr>
                  </a:outerShdw>
                </a:effectLst>
              </a:rPr>
              <a:t>15007723 | $</a:t>
            </a:r>
            <a:r>
              <a:rPr lang="fr-FR" dirty="0">
                <a:solidFill>
                  <a:schemeClr val="tx2">
                    <a:lumMod val="50000"/>
                  </a:schemeClr>
                </a:solidFill>
                <a:effectLst>
                  <a:outerShdw blurRad="38100" dist="38100" dir="2700000" algn="tl">
                    <a:srgbClr val="000000">
                      <a:alpha val="43137"/>
                    </a:srgbClr>
                  </a:outerShdw>
                </a:effectLst>
              </a:rPr>
              <a:t>151,900</a:t>
            </a:r>
            <a:endParaRPr lang="en-US" dirty="0" smtClean="0">
              <a:solidFill>
                <a:schemeClr val="tx2">
                  <a:lumMod val="50000"/>
                </a:schemeClr>
              </a:solidFill>
              <a:effectLst>
                <a:outerShdw blurRad="38100" dist="38100" dir="2700000" algn="tl">
                  <a:srgbClr val="000000">
                    <a:alpha val="43137"/>
                  </a:srgbClr>
                </a:outerShdw>
              </a:effectLst>
            </a:endParaRPr>
          </a:p>
        </p:txBody>
      </p:sp>
      <p:grpSp>
        <p:nvGrpSpPr>
          <p:cNvPr id="8" name="Group 7"/>
          <p:cNvGrpSpPr/>
          <p:nvPr/>
        </p:nvGrpSpPr>
        <p:grpSpPr>
          <a:xfrm>
            <a:off x="94659" y="838200"/>
            <a:ext cx="9850691" cy="2590800"/>
            <a:chOff x="100854" y="838200"/>
            <a:chExt cx="9850691" cy="2590800"/>
          </a:xfrm>
        </p:grpSpPr>
        <p:pic>
          <p:nvPicPr>
            <p:cNvPr id="5" name="Picture 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00854" y="838200"/>
              <a:ext cx="1828800" cy="1219200"/>
            </a:xfrm>
            <a:prstGeom prst="rect">
              <a:avLst/>
            </a:prstGeom>
            <a:ln>
              <a:noFill/>
            </a:ln>
            <a:effectLst>
              <a:outerShdw blurRad="190500" algn="tl" rotWithShape="0">
                <a:srgbClr val="000000">
                  <a:alpha val="70000"/>
                </a:srgbClr>
              </a:outerShdw>
            </a:effectLst>
          </p:spPr>
        </p:pic>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122745" y="838200"/>
              <a:ext cx="1828800" cy="1219200"/>
            </a:xfrm>
            <a:prstGeom prst="rect">
              <a:avLst/>
            </a:prstGeom>
            <a:ln>
              <a:noFill/>
            </a:ln>
            <a:effectLst>
              <a:outerShdw blurRad="190500" algn="tl" rotWithShape="0">
                <a:srgbClr val="000000">
                  <a:alpha val="70000"/>
                </a:srgbClr>
              </a:outerShdw>
            </a:effectLst>
          </p:spPr>
        </p:pic>
        <p:pic>
          <p:nvPicPr>
            <p:cNvPr id="13" name="Picture 1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00854" y="2209800"/>
              <a:ext cx="1828800" cy="1219200"/>
            </a:xfrm>
            <a:prstGeom prst="rect">
              <a:avLst/>
            </a:prstGeom>
            <a:ln>
              <a:noFill/>
            </a:ln>
            <a:effectLst>
              <a:outerShdw blurRad="190500" algn="tl" rotWithShape="0">
                <a:srgbClr val="000000">
                  <a:alpha val="70000"/>
                </a:srgbClr>
              </a:outerShdw>
            </a:effectLst>
          </p:spPr>
        </p:pic>
        <p:pic>
          <p:nvPicPr>
            <p:cNvPr id="16" name="Picture 15"/>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8122745" y="2209800"/>
              <a:ext cx="1828800" cy="1219200"/>
            </a:xfrm>
            <a:prstGeom prst="rect">
              <a:avLst/>
            </a:prstGeom>
            <a:ln>
              <a:noFill/>
            </a:ln>
            <a:effectLst>
              <a:outerShdw blurRad="190500" algn="tl" rotWithShape="0">
                <a:srgbClr val="000000">
                  <a:alpha val="70000"/>
                </a:srgbClr>
              </a:outerShdw>
            </a:effectLst>
          </p:spPr>
        </p:pic>
      </p:grpSp>
    </p:spTree>
    <p:extLst>
      <p:ext uri="{BB962C8B-B14F-4D97-AF65-F5344CB8AC3E}">
        <p14:creationId xmlns:p14="http://schemas.microsoft.com/office/powerpoint/2010/main" val="396708901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Custom 2">
      <a:dk1>
        <a:srgbClr val="172B4B"/>
      </a:dk1>
      <a:lt1>
        <a:srgbClr val="567292"/>
      </a:lt1>
      <a:dk2>
        <a:srgbClr val="2F5897"/>
      </a:dk2>
      <a:lt2>
        <a:srgbClr val="172B4B"/>
      </a:lt2>
      <a:accent1>
        <a:srgbClr val="9C5252"/>
      </a:accent1>
      <a:accent2>
        <a:srgbClr val="753D3D"/>
      </a:accent2>
      <a:accent3>
        <a:srgbClr val="E68422"/>
      </a:accent3>
      <a:accent4>
        <a:srgbClr val="846648"/>
      </a:accent4>
      <a:accent5>
        <a:srgbClr val="63891F"/>
      </a:accent5>
      <a:accent6>
        <a:srgbClr val="758085"/>
      </a:accent6>
      <a:hlink>
        <a:srgbClr val="618BCE"/>
      </a:hlink>
      <a:folHlink>
        <a:srgbClr val="172B4B"/>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80</TotalTime>
  <Words>115</Words>
  <Application>Microsoft Office PowerPoint</Application>
  <PresentationFormat>Custom</PresentationFormat>
  <Paragraphs>12</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Apex</vt:lpstr>
      <vt:lpstr>$750 Agent Bonus - PRICED TO SELL!</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OPEN HOUSE!!  Sunday 8/24, 1-4</dc:title>
  <dc:creator>CVH360</dc:creator>
  <cp:lastModifiedBy>atp1313@gmail.com</cp:lastModifiedBy>
  <cp:revision>17</cp:revision>
  <dcterms:created xsi:type="dcterms:W3CDTF">2006-08-16T00:00:00Z</dcterms:created>
  <dcterms:modified xsi:type="dcterms:W3CDTF">2015-05-07T22:01:19Z</dcterms:modified>
</cp:coreProperties>
</file>