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1950" y="-10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6/18/2015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589" y="0"/>
            <a:ext cx="10095186" cy="685800"/>
          </a:xfrm>
        </p:spPr>
        <p:txBody>
          <a:bodyPr anchor="ctr">
            <a:normAutofit/>
          </a:bodyPr>
          <a:lstStyle/>
          <a:p>
            <a:r>
              <a:rPr lang="en-US" sz="3200" dirty="0">
                <a:ln w="6350">
                  <a:solidFill>
                    <a:srgbClr val="002060"/>
                  </a:solidFill>
                </a:ln>
                <a:solidFill>
                  <a:srgbClr val="0070C0"/>
                </a:solidFill>
                <a:effectLst/>
              </a:rPr>
              <a:t>$750 Agent Bonus - PRICED TO SELL!</a:t>
            </a:r>
            <a:endParaRPr lang="en-US" sz="3200" i="1" dirty="0">
              <a:ln w="6350">
                <a:solidFill>
                  <a:srgbClr val="002060"/>
                </a:solidFill>
              </a:ln>
              <a:solidFill>
                <a:srgbClr val="0070C0"/>
              </a:solidFill>
            </a:endParaRPr>
          </a:p>
        </p:txBody>
      </p:sp>
      <p:sp>
        <p:nvSpPr>
          <p:cNvPr id="3" name="Subtitle 2"/>
          <p:cNvSpPr>
            <a:spLocks noGrp="1"/>
          </p:cNvSpPr>
          <p:nvPr>
            <p:ph type="subTitle" idx="1"/>
          </p:nvPr>
        </p:nvSpPr>
        <p:spPr>
          <a:xfrm>
            <a:off x="-14451" y="3505200"/>
            <a:ext cx="10068910" cy="4267200"/>
          </a:xfrm>
          <a:gradFill>
            <a:gsLst>
              <a:gs pos="0">
                <a:srgbClr val="F8F8F8">
                  <a:alpha val="0"/>
                </a:srgbClr>
              </a:gs>
              <a:gs pos="50000">
                <a:srgbClr val="F8F8F8">
                  <a:alpha val="68000"/>
                </a:srgbClr>
              </a:gs>
              <a:gs pos="100000">
                <a:srgbClr val="F8F8F8">
                  <a:alpha val="44000"/>
                </a:srgbClr>
              </a:gs>
            </a:gsLst>
            <a:lin ang="5400000" scaled="0"/>
          </a:gradFill>
        </p:spPr>
        <p:txBody>
          <a:bodyPr anchor="ctr">
            <a:noAutofit/>
          </a:bodyPr>
          <a:lstStyle/>
          <a:p>
            <a:r>
              <a:rPr lang="en-US" sz="1600" dirty="0" smtClean="0">
                <a:solidFill>
                  <a:schemeClr val="tx2">
                    <a:lumMod val="50000"/>
                  </a:schemeClr>
                </a:solidFill>
              </a:rPr>
              <a:t>Fantastic </a:t>
            </a:r>
            <a:r>
              <a:rPr lang="en-US" sz="1600" dirty="0">
                <a:solidFill>
                  <a:schemeClr val="tx2">
                    <a:lumMod val="50000"/>
                  </a:schemeClr>
                </a:solidFill>
              </a:rPr>
              <a:t>location! A few minutes drive from downtown Summerville, this home has been well maintained and ready for its new owners! The open floor plan is very inviting and offers plenty of space. The downstairs master bedroom is huge and offers a walk in closet. The master bathroom has his and her sinks, stand up shower, and separate tub. The backyard has lots of room and backs up to a wooded buffer for added privacy.</a:t>
            </a:r>
          </a:p>
        </p:txBody>
      </p:sp>
      <p:sp>
        <p:nvSpPr>
          <p:cNvPr id="6" name="Rectangle 5"/>
          <p:cNvSpPr/>
          <p:nvPr/>
        </p:nvSpPr>
        <p:spPr>
          <a:xfrm>
            <a:off x="3641835" y="6667957"/>
            <a:ext cx="2756338" cy="984885"/>
          </a:xfrm>
          <a:prstGeom prst="rect">
            <a:avLst/>
          </a:prstGeom>
        </p:spPr>
        <p:txBody>
          <a:bodyPr wrap="square">
            <a:spAutoFit/>
          </a:bodyPr>
          <a:lstStyle/>
          <a:p>
            <a:pPr algn="ctr"/>
            <a:r>
              <a:rPr lang="es-ES" sz="1600" b="1" dirty="0">
                <a:solidFill>
                  <a:schemeClr val="tx2">
                    <a:lumMod val="50000"/>
                  </a:schemeClr>
                </a:solidFill>
              </a:rPr>
              <a:t>Sean Harrington</a:t>
            </a:r>
          </a:p>
          <a:p>
            <a:pPr algn="ctr"/>
            <a:endParaRPr lang="es-ES" sz="1400" dirty="0" smtClean="0">
              <a:solidFill>
                <a:schemeClr val="tx2">
                  <a:lumMod val="50000"/>
                </a:schemeClr>
              </a:solidFill>
            </a:endParaRPr>
          </a:p>
          <a:p>
            <a:pPr algn="ctr"/>
            <a:r>
              <a:rPr lang="es-ES" sz="1400" dirty="0" smtClean="0">
                <a:solidFill>
                  <a:schemeClr val="tx2">
                    <a:lumMod val="50000"/>
                  </a:schemeClr>
                </a:solidFill>
              </a:rPr>
              <a:t>(843) 226-9652</a:t>
            </a:r>
            <a:endParaRPr lang="es-ES" sz="1400" dirty="0">
              <a:solidFill>
                <a:schemeClr val="tx2">
                  <a:lumMod val="50000"/>
                </a:schemeClr>
              </a:solidFill>
            </a:endParaRPr>
          </a:p>
          <a:p>
            <a:pPr algn="ctr"/>
            <a:r>
              <a:rPr lang="es-ES" sz="1400" dirty="0" smtClean="0">
                <a:solidFill>
                  <a:schemeClr val="tx2">
                    <a:lumMod val="50000"/>
                  </a:schemeClr>
                </a:solidFill>
              </a:rPr>
              <a:t>sean@milerproperties.com</a:t>
            </a:r>
            <a:endParaRPr lang="es-ES" sz="1400" dirty="0">
              <a:solidFill>
                <a:schemeClr val="tx2">
                  <a:lumMod val="50000"/>
                </a:schemeClr>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600" y="6618533"/>
            <a:ext cx="1625599" cy="1083733"/>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25802" y="6618533"/>
            <a:ext cx="1625599" cy="1083733"/>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01744" y="6618533"/>
            <a:ext cx="1625599" cy="1083733"/>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25945" y="6618533"/>
            <a:ext cx="1625599" cy="1083733"/>
          </a:xfrm>
          <a:prstGeom prst="rect">
            <a:avLst/>
          </a:prstGeom>
          <a:ln>
            <a:noFill/>
          </a:ln>
          <a:effectLst>
            <a:outerShdw blurRad="190500" algn="tl" rotWithShape="0">
              <a:srgbClr val="000000">
                <a:alpha val="70000"/>
              </a:srgbClr>
            </a:outerShdw>
          </a:effectLst>
        </p:spPr>
      </p:pic>
      <p:sp>
        <p:nvSpPr>
          <p:cNvPr id="4" name="Rectangle 3"/>
          <p:cNvSpPr/>
          <p:nvPr/>
        </p:nvSpPr>
        <p:spPr>
          <a:xfrm>
            <a:off x="3040426" y="1133327"/>
            <a:ext cx="3959157" cy="2000548"/>
          </a:xfrm>
          <a:prstGeom prst="rect">
            <a:avLst/>
          </a:prstGeom>
        </p:spPr>
        <p:txBody>
          <a:bodyPr wrap="square" anchor="ctr">
            <a:spAutoFit/>
          </a:bodyPr>
          <a:lstStyle/>
          <a:p>
            <a:pPr algn="ctr"/>
            <a:r>
              <a:rPr lang="en-US" sz="2800" dirty="0">
                <a:solidFill>
                  <a:schemeClr val="tx2">
                    <a:lumMod val="50000"/>
                  </a:schemeClr>
                </a:solidFill>
                <a:effectLst>
                  <a:outerShdw blurRad="38100" dist="38100" dir="2700000" algn="tl">
                    <a:srgbClr val="000000">
                      <a:alpha val="43137"/>
                    </a:srgbClr>
                  </a:outerShdw>
                </a:effectLst>
              </a:rPr>
              <a:t>133 Tyron </a:t>
            </a:r>
            <a:r>
              <a:rPr lang="en-US" sz="2800" dirty="0" smtClean="0">
                <a:solidFill>
                  <a:schemeClr val="tx2">
                    <a:lumMod val="50000"/>
                  </a:schemeClr>
                </a:solidFill>
                <a:effectLst>
                  <a:outerShdw blurRad="38100" dist="38100" dir="2700000" algn="tl">
                    <a:srgbClr val="000000">
                      <a:alpha val="43137"/>
                    </a:srgbClr>
                  </a:outerShdw>
                </a:effectLst>
              </a:rPr>
              <a:t>Road</a:t>
            </a:r>
          </a:p>
          <a:p>
            <a:pPr algn="ctr"/>
            <a:endParaRPr lang="en-US" sz="1600" dirty="0" smtClean="0">
              <a:solidFill>
                <a:schemeClr val="tx2">
                  <a:lumMod val="50000"/>
                </a:schemeClr>
              </a:solidFill>
              <a:effectLst>
                <a:outerShdw blurRad="38100" dist="38100" dir="2700000" algn="tl">
                  <a:srgbClr val="000000">
                    <a:alpha val="43137"/>
                  </a:srgbClr>
                </a:outerShdw>
              </a:effectLst>
            </a:endParaRPr>
          </a:p>
          <a:p>
            <a:pPr algn="ctr"/>
            <a:r>
              <a:rPr lang="fr-FR" dirty="0" err="1">
                <a:solidFill>
                  <a:schemeClr val="tx2">
                    <a:lumMod val="50000"/>
                  </a:schemeClr>
                </a:solidFill>
                <a:effectLst>
                  <a:outerShdw blurRad="38100" dist="38100" dir="2700000" algn="tl">
                    <a:srgbClr val="000000">
                      <a:alpha val="43137"/>
                    </a:srgbClr>
                  </a:outerShdw>
                </a:effectLst>
              </a:rPr>
              <a:t>Scotts</a:t>
            </a:r>
            <a:r>
              <a:rPr lang="fr-FR" dirty="0">
                <a:solidFill>
                  <a:schemeClr val="tx2">
                    <a:lumMod val="50000"/>
                  </a:schemeClr>
                </a:solidFill>
                <a:effectLst>
                  <a:outerShdw blurRad="38100" dist="38100" dir="2700000" algn="tl">
                    <a:srgbClr val="000000">
                      <a:alpha val="43137"/>
                    </a:srgbClr>
                  </a:outerShdw>
                </a:effectLst>
              </a:rPr>
              <a:t> Mill</a:t>
            </a:r>
          </a:p>
          <a:p>
            <a:pPr algn="ctr"/>
            <a:r>
              <a:rPr lang="fr-FR" dirty="0" err="1">
                <a:solidFill>
                  <a:schemeClr val="tx2">
                    <a:lumMod val="50000"/>
                  </a:schemeClr>
                </a:solidFill>
                <a:effectLst>
                  <a:outerShdw blurRad="38100" dist="38100" dir="2700000" algn="tl">
                    <a:srgbClr val="000000">
                      <a:alpha val="43137"/>
                    </a:srgbClr>
                  </a:outerShdw>
                </a:effectLst>
              </a:rPr>
              <a:t>Summerville</a:t>
            </a:r>
            <a:r>
              <a:rPr lang="fr-FR" dirty="0">
                <a:solidFill>
                  <a:schemeClr val="tx2">
                    <a:lumMod val="50000"/>
                  </a:schemeClr>
                </a:solidFill>
                <a:effectLst>
                  <a:outerShdw blurRad="38100" dist="38100" dir="2700000" algn="tl">
                    <a:srgbClr val="000000">
                      <a:alpha val="43137"/>
                    </a:srgbClr>
                  </a:outerShdw>
                </a:effectLst>
              </a:rPr>
              <a:t>, SC </a:t>
            </a:r>
            <a:r>
              <a:rPr lang="fr-FR" dirty="0" smtClean="0">
                <a:solidFill>
                  <a:schemeClr val="tx2">
                    <a:lumMod val="50000"/>
                  </a:schemeClr>
                </a:solidFill>
                <a:effectLst>
                  <a:outerShdw blurRad="38100" dist="38100" dir="2700000" algn="tl">
                    <a:srgbClr val="000000">
                      <a:alpha val="43137"/>
                    </a:srgbClr>
                  </a:outerShdw>
                </a:effectLst>
              </a:rPr>
              <a:t>29483</a:t>
            </a:r>
          </a:p>
          <a:p>
            <a:pPr algn="ctr"/>
            <a:endParaRPr lang="fr-FR" dirty="0">
              <a:solidFill>
                <a:schemeClr val="tx2">
                  <a:lumMod val="50000"/>
                </a:schemeClr>
              </a:solidFill>
              <a:effectLst>
                <a:outerShdw blurRad="38100" dist="38100" dir="2700000" algn="tl">
                  <a:srgbClr val="000000">
                    <a:alpha val="43137"/>
                  </a:srgbClr>
                </a:outerShdw>
              </a:effectLst>
            </a:endParaRPr>
          </a:p>
          <a:p>
            <a:pPr algn="ctr"/>
            <a:r>
              <a:rPr lang="fr-FR" dirty="0">
                <a:solidFill>
                  <a:schemeClr val="tx2">
                    <a:lumMod val="50000"/>
                  </a:schemeClr>
                </a:solidFill>
                <a:effectLst>
                  <a:outerShdw blurRad="38100" dist="38100" dir="2700000" algn="tl">
                    <a:srgbClr val="000000">
                      <a:alpha val="43137"/>
                    </a:srgbClr>
                  </a:outerShdw>
                </a:effectLst>
              </a:rPr>
              <a:t>MLS# </a:t>
            </a:r>
            <a:r>
              <a:rPr lang="fr-FR" dirty="0" smtClean="0">
                <a:solidFill>
                  <a:schemeClr val="tx2">
                    <a:lumMod val="50000"/>
                  </a:schemeClr>
                </a:solidFill>
                <a:effectLst>
                  <a:outerShdw blurRad="38100" dist="38100" dir="2700000" algn="tl">
                    <a:srgbClr val="000000">
                      <a:alpha val="43137"/>
                    </a:srgbClr>
                  </a:outerShdw>
                </a:effectLst>
              </a:rPr>
              <a:t>15007723 | $</a:t>
            </a:r>
            <a:r>
              <a:rPr lang="fr-FR" dirty="0" smtClean="0">
                <a:solidFill>
                  <a:schemeClr val="tx2">
                    <a:lumMod val="50000"/>
                  </a:schemeClr>
                </a:solidFill>
                <a:effectLst>
                  <a:outerShdw blurRad="38100" dist="38100" dir="2700000" algn="tl">
                    <a:srgbClr val="000000">
                      <a:alpha val="43137"/>
                    </a:srgbClr>
                  </a:outerShdw>
                </a:effectLst>
              </a:rPr>
              <a:t>153,900</a:t>
            </a:r>
            <a:endParaRPr lang="en-US" dirty="0" smtClean="0">
              <a:solidFill>
                <a:schemeClr val="tx2">
                  <a:lumMod val="50000"/>
                </a:schemeClr>
              </a:solidFill>
              <a:effectLst>
                <a:outerShdw blurRad="38100" dist="38100" dir="2700000" algn="tl">
                  <a:srgbClr val="000000">
                    <a:alpha val="43137"/>
                  </a:srgbClr>
                </a:outerShdw>
              </a:effectLst>
            </a:endParaRPr>
          </a:p>
        </p:txBody>
      </p:sp>
      <p:grpSp>
        <p:nvGrpSpPr>
          <p:cNvPr id="8" name="Group 7"/>
          <p:cNvGrpSpPr/>
          <p:nvPr/>
        </p:nvGrpSpPr>
        <p:grpSpPr>
          <a:xfrm>
            <a:off x="94659" y="838200"/>
            <a:ext cx="9850691" cy="2590800"/>
            <a:chOff x="100854" y="838200"/>
            <a:chExt cx="9850691" cy="2590800"/>
          </a:xfrm>
        </p:grpSpPr>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854" y="838200"/>
              <a:ext cx="1828800" cy="12192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22745" y="838200"/>
              <a:ext cx="1828800" cy="12192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0854" y="2209800"/>
              <a:ext cx="1828800" cy="12192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22745" y="2209800"/>
              <a:ext cx="1828800" cy="121920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84</TotalTime>
  <Words>115</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$750 Agent Bonus - PRICED TO SELL!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18</cp:revision>
  <dcterms:created xsi:type="dcterms:W3CDTF">2006-08-16T00:00:00Z</dcterms:created>
  <dcterms:modified xsi:type="dcterms:W3CDTF">2015-06-18T18:50:02Z</dcterms:modified>
</cp:coreProperties>
</file>