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8" d="100"/>
          <a:sy n="48" d="100"/>
        </p:scale>
        <p:origin x="1290" y="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1/27/2020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true@trueedwards.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1"/>
            <a:ext cx="8229600" cy="548639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827812"/>
            <a:ext cx="8229599" cy="658586"/>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86" dirty="0">
                <a:solidFill>
                  <a:schemeClr val="bg2">
                    <a:lumMod val="50000"/>
                  </a:schemeClr>
                </a:solidFill>
                <a:latin typeface="Palatino Linotype" panose="02040502050505030304" pitchFamily="18" charset="0"/>
              </a:rPr>
              <a:t>133 Wando Reach Drive</a:t>
            </a:r>
            <a:br>
              <a:rPr lang="en-US" sz="1886" dirty="0">
                <a:solidFill>
                  <a:schemeClr val="bg2">
                    <a:lumMod val="50000"/>
                  </a:schemeClr>
                </a:solidFill>
                <a:latin typeface="Palatino Linotype" panose="02040502050505030304" pitchFamily="18" charset="0"/>
              </a:rPr>
            </a:br>
            <a:r>
              <a:rPr lang="en-US" sz="1414" dirty="0">
                <a:solidFill>
                  <a:schemeClr val="bg2">
                    <a:lumMod val="50000"/>
                  </a:schemeClr>
                </a:solidFill>
                <a:latin typeface="Palatino Linotype" panose="02040502050505030304" pitchFamily="18" charset="0"/>
              </a:rPr>
              <a:t>Wando Point ~ Charleston, SC 29492 ~ MLS# 19028684 ~ $599,000</a:t>
            </a:r>
          </a:p>
        </p:txBody>
      </p:sp>
      <p:sp>
        <p:nvSpPr>
          <p:cNvPr id="5" name="Rectangle 4"/>
          <p:cNvSpPr/>
          <p:nvPr/>
        </p:nvSpPr>
        <p:spPr>
          <a:xfrm>
            <a:off x="1121229" y="175644"/>
            <a:ext cx="5987143" cy="382541"/>
          </a:xfrm>
          <a:prstGeom prst="rect">
            <a:avLst/>
          </a:prstGeom>
        </p:spPr>
        <p:txBody>
          <a:bodyPr wrap="square">
            <a:spAutoFit/>
          </a:bodyPr>
          <a:lstStyle/>
          <a:p>
            <a:pPr algn="ctr"/>
            <a:r>
              <a:rPr lang="en-US" sz="1886" b="1" i="1" dirty="0">
                <a:ln w="3175">
                  <a:solidFill>
                    <a:schemeClr val="bg2">
                      <a:lumMod val="90000"/>
                    </a:schemeClr>
                  </a:solidFill>
                </a:ln>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Price Reduced!</a:t>
            </a:r>
          </a:p>
        </p:txBody>
      </p:sp>
      <p:sp>
        <p:nvSpPr>
          <p:cNvPr id="7" name="Right Brace 6"/>
          <p:cNvSpPr/>
          <p:nvPr/>
        </p:nvSpPr>
        <p:spPr>
          <a:xfrm rot="16200000">
            <a:off x="10692207" y="1391850"/>
            <a:ext cx="179614" cy="282971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1061357" y="9771017"/>
            <a:ext cx="6106886"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True Edwards     </a:t>
            </a:r>
            <a:r>
              <a:rPr lang="en-US" sz="1257" dirty="0">
                <a:solidFill>
                  <a:schemeClr val="tx1"/>
                </a:solidFill>
                <a:latin typeface="Palatino Linotype" panose="02040502050505030304" pitchFamily="18" charset="0"/>
                <a:hlinkClick r:id="rId3"/>
              </a:rPr>
              <a:t>true@trueedwards.com</a:t>
            </a:r>
            <a:r>
              <a:rPr lang="en-US" sz="1257" dirty="0">
                <a:solidFill>
                  <a:schemeClr val="tx1"/>
                </a:solidFill>
                <a:latin typeface="Palatino Linotype" panose="02040502050505030304" pitchFamily="18" charset="0"/>
              </a:rPr>
              <a:t>     843-442-6253</a:t>
            </a:r>
            <a:endParaRPr lang="en-US" sz="1257" u="sng" dirty="0">
              <a:solidFill>
                <a:schemeClr val="tx1"/>
              </a:solidFill>
              <a:latin typeface="Palatino Linotype" panose="02040502050505030304" pitchFamily="18" charset="0"/>
            </a:endParaRPr>
          </a:p>
        </p:txBody>
      </p:sp>
      <p:sp>
        <p:nvSpPr>
          <p:cNvPr id="2" name="Rectangle 1"/>
          <p:cNvSpPr/>
          <p:nvPr/>
        </p:nvSpPr>
        <p:spPr>
          <a:xfrm>
            <a:off x="-2006110" y="239486"/>
            <a:ext cx="1778051" cy="382541"/>
          </a:xfrm>
          <a:prstGeom prst="rect">
            <a:avLst/>
          </a:prstGeom>
        </p:spPr>
        <p:txBody>
          <a:bodyPr wrap="none">
            <a:spAutoFit/>
          </a:bodyPr>
          <a:lstStyle/>
          <a:p>
            <a:r>
              <a:rPr lang="en-US" sz="1886"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1886"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0" y="6879436"/>
            <a:ext cx="8229600" cy="1446486"/>
          </a:xfrm>
          <a:prstGeom prst="rect">
            <a:avLst/>
          </a:prstGeom>
        </p:spPr>
        <p:txBody>
          <a:bodyPr wrap="square" numCol="1" anchor="ctr">
            <a:spAutoFit/>
          </a:bodyPr>
          <a:lstStyle/>
          <a:p>
            <a:pPr algn="ctr"/>
            <a:r>
              <a:rPr lang="en-US" sz="1257" dirty="0">
                <a:solidFill>
                  <a:schemeClr val="bg2">
                    <a:lumMod val="25000"/>
                  </a:schemeClr>
                </a:solidFill>
                <a:latin typeface="Palatino Linotype" panose="02040502050505030304" pitchFamily="18" charset="0"/>
                <a:cs typeface="Times New Roman" panose="02020603050405020304" pitchFamily="18" charset="0"/>
              </a:rPr>
              <a:t>Three levels of luxurious, spacious living await you in the scenic, waterfront, gated community of Wando Point! This home welcomes you with high ceilings, gleaming hardwood floors, columns that take you into the living room w/its cozy fireplace, a formal dining room w/chair rail molding &amp; eat-in kitchen w/center island that any chef will love! The master suite is massive all around, has a tray ceiling, a sitting area that leads to the walk-in closet &amp; incredible </a:t>
            </a:r>
            <a:r>
              <a:rPr lang="en-US" sz="1257" dirty="0" err="1">
                <a:solidFill>
                  <a:schemeClr val="bg2">
                    <a:lumMod val="25000"/>
                  </a:schemeClr>
                </a:solidFill>
                <a:latin typeface="Palatino Linotype" panose="02040502050505030304" pitchFamily="18" charset="0"/>
                <a:cs typeface="Times New Roman" panose="02020603050405020304" pitchFamily="18" charset="0"/>
              </a:rPr>
              <a:t>en</a:t>
            </a:r>
            <a:r>
              <a:rPr lang="en-US" sz="1257" dirty="0">
                <a:solidFill>
                  <a:schemeClr val="bg2">
                    <a:lumMod val="25000"/>
                  </a:schemeClr>
                </a:solidFill>
                <a:latin typeface="Palatino Linotype" panose="02040502050505030304" pitchFamily="18" charset="0"/>
                <a:cs typeface="Times New Roman" panose="02020603050405020304" pitchFamily="18" charset="0"/>
              </a:rPr>
              <a:t>-suite bath w/its dual vanity, jetted tub &amp; walk-in shower. The top level features 2 large living spaces w/a full bath in-between &amp; access to the balcony. You could also add a 12x18 pool in the back left corner of the lot. You can walk to the community dock &amp; even rent a boat slip if you'd like!</a:t>
            </a:r>
            <a:endParaRPr lang="en-US" sz="1257" b="1"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rcRect/>
          <a:stretch/>
        </p:blipFill>
        <p:spPr>
          <a:xfrm>
            <a:off x="0" y="5705143"/>
            <a:ext cx="1436914" cy="955548"/>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rcRect/>
          <a:stretch/>
        </p:blipFill>
        <p:spPr>
          <a:xfrm>
            <a:off x="0" y="8544667"/>
            <a:ext cx="1436914" cy="955548"/>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rcRect/>
          <a:stretch/>
        </p:blipFill>
        <p:spPr>
          <a:xfrm>
            <a:off x="1698171" y="8544667"/>
            <a:ext cx="1436914" cy="955548"/>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rcRect/>
          <a:stretch/>
        </p:blipFill>
        <p:spPr>
          <a:xfrm>
            <a:off x="5094514" y="8544667"/>
            <a:ext cx="1436914" cy="955548"/>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rcRect/>
          <a:stretch/>
        </p:blipFill>
        <p:spPr>
          <a:xfrm>
            <a:off x="3396344" y="5705143"/>
            <a:ext cx="1436914" cy="955548"/>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rcRect/>
          <a:stretch/>
        </p:blipFill>
        <p:spPr>
          <a:xfrm>
            <a:off x="6792686" y="8544667"/>
            <a:ext cx="1436914" cy="955548"/>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rcRect/>
          <a:stretch/>
        </p:blipFill>
        <p:spPr>
          <a:xfrm>
            <a:off x="5094515" y="5705143"/>
            <a:ext cx="1436914" cy="955548"/>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rcRect/>
          <a:stretch/>
        </p:blipFill>
        <p:spPr>
          <a:xfrm>
            <a:off x="3396343" y="8544667"/>
            <a:ext cx="1436914" cy="955548"/>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rcRect/>
          <a:stretch/>
        </p:blipFill>
        <p:spPr>
          <a:xfrm>
            <a:off x="1698172" y="5705143"/>
            <a:ext cx="1436914" cy="955548"/>
          </a:xfrm>
          <a:prstGeom prst="rect">
            <a:avLst/>
          </a:prstGeom>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rcRect/>
          <a:stretch/>
        </p:blipFill>
        <p:spPr>
          <a:xfrm>
            <a:off x="6792686" y="5705143"/>
            <a:ext cx="1436914" cy="955548"/>
          </a:xfrm>
          <a:prstGeom prst="rect">
            <a:avLst/>
          </a:prstGeom>
        </p:spPr>
      </p:pic>
      <p:sp>
        <p:nvSpPr>
          <p:cNvPr id="23" name="Rectangle 22">
            <a:extLst>
              <a:ext uri="{FF2B5EF4-FFF2-40B4-BE49-F238E27FC236}">
                <a16:creationId xmlns:a16="http://schemas.microsoft.com/office/drawing/2014/main" id="{7D49911E-DD8F-4FF5-9F84-48DCA4629F2F}"/>
              </a:ext>
            </a:extLst>
          </p:cNvPr>
          <p:cNvSpPr/>
          <p:nvPr/>
        </p:nvSpPr>
        <p:spPr>
          <a:xfrm>
            <a:off x="9007929" y="979001"/>
            <a:ext cx="6106886" cy="1107996"/>
          </a:xfrm>
          <a:prstGeom prst="rect">
            <a:avLst/>
          </a:prstGeom>
        </p:spPr>
        <p:txBody>
          <a:bodyPr wrap="square">
            <a:spAutoFit/>
          </a:bodyPr>
          <a:lstStyle/>
          <a:p>
            <a:pPr algn="ctr"/>
            <a:r>
              <a:rPr lang="en-US" sz="22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$25.00 gas card giveaway. Chicken Salad Chick lunch provided by Warren Armstrong of Fairway Mortgage</a:t>
            </a:r>
          </a:p>
        </p:txBody>
      </p:sp>
      <p:pic>
        <p:nvPicPr>
          <p:cNvPr id="24" name="Picture 23">
            <a:extLst>
              <a:ext uri="{FF2B5EF4-FFF2-40B4-BE49-F238E27FC236}">
                <a16:creationId xmlns:a16="http://schemas.microsoft.com/office/drawing/2014/main" id="{1A4A91DC-5C1E-4F39-8E5D-0D833B6C64BA}"/>
              </a:ext>
            </a:extLst>
          </p:cNvPr>
          <p:cNvPicPr>
            <a:picLocks/>
          </p:cNvPicPr>
          <p:nvPr/>
        </p:nvPicPr>
        <p:blipFill>
          <a:blip r:embed="rId14" cstate="print">
            <a:lum bright="70000" contrast="-70000"/>
            <a:extLst>
              <a:ext uri="{28A0092B-C50C-407E-A947-70E740481C1C}">
                <a14:useLocalDpi xmlns:a14="http://schemas.microsoft.com/office/drawing/2010/main" val="0"/>
              </a:ext>
            </a:extLst>
          </a:blip>
          <a:srcRect/>
          <a:stretch/>
        </p:blipFill>
        <p:spPr>
          <a:xfrm>
            <a:off x="342900" y="3925785"/>
            <a:ext cx="1436914" cy="714573"/>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382</TotalTime>
  <Words>210</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2020-01-27T18:26:10Z</dcterms:modified>
</cp:coreProperties>
</file>