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510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true@trueedwards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133 Wando Reach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Wando Point ~ Charleston, SC 29492 ~ MLS# 19021696 ~ $649,900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32546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solidFill>
                    <a:schemeClr val="bg2">
                      <a:lumMod val="9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Luxury Awaits!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True Edwards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true@trueedwards.com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843-442-6253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661878"/>
            <a:ext cx="4114800" cy="624786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levels of luxurious, spacious living await you in the scenic, waterfront, gated community of Wando Point!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welcomes you with high ceilings, gleaming hardwood floors, columns that take you into the living room w/its cozy fireplace, a formal dining room w/chair rail molding &amp; eat-in kitchen w/center island that any chef will love!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suite is massive all around, has a tray ceiling, a sitting area that leads to the walk-in closet &amp; incredible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w/its dual vanity, jetted tub &amp; walk-in shower. There is access to the screened-in porch which is one of FIVE spectacular outdoor living spaces.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top level features 2 large living spaces w/a full bath in-between &amp; access to the balcony.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 can walk to the community dock &amp; even rent a boat slip if you'd like!</a:t>
            </a:r>
            <a:endParaRPr lang="en-US" sz="16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7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07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6904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8171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39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8172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9439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40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824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1971" y="6792248"/>
            <a:ext cx="1828800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800" y="3362573"/>
            <a:ext cx="1828800" cy="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196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2019-08-06T16:53:17Z</dcterms:modified>
</cp:coreProperties>
</file>