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true@trueedwards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133 Wando Reach Drive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Wando Point ~ Charleston, SC 29492 ~ MLS# 19021696 ~ </a:t>
            </a:r>
            <a:r>
              <a:rPr lang="en-US" sz="180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$617,400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32546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solidFill>
                    <a:schemeClr val="bg2">
                      <a:lumMod val="9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New Price!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True Edwards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true@trueedwards.com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 843-442-6253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0" y="5661878"/>
            <a:ext cx="4114800" cy="6247864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Three levels of luxurious, spacious living await you in the scenic, waterfront, gated community of Wando Point!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home welcomes you with high ceilings, gleaming hardwood floors, columns that take you into the living room w/its cozy fireplace, a formal dining room w/chair rail molding &amp; eat-in kitchen w/center island that any chef will love!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master suite is massive all around, has a tray ceiling, a sitting area that leads to the walk-in closet &amp; incredible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w/its dual vanity, jetted tub &amp; walk-in shower. There is access to the screened-in porch which is one of FIVE spectacular outdoor living spaces.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top level features 2 large living spaces w/a full bath in-between &amp; access to the balcony. 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You can walk to the community dock &amp; even rent a boat slip if you'd like!</a:t>
            </a:r>
            <a:endParaRPr lang="en-US" sz="16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7" y="5377180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707" y="9622384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6904" y="8207316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8171" y="9622384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39" y="8207316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8172" y="11037451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9439" y="5377180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440" y="11037451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824" y="6792248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51971" y="6792248"/>
            <a:ext cx="1828800" cy="1216152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D49911E-DD8F-4FF5-9F84-48DCA4629F2F}"/>
              </a:ext>
            </a:extLst>
          </p:cNvPr>
          <p:cNvSpPr/>
          <p:nvPr/>
        </p:nvSpPr>
        <p:spPr>
          <a:xfrm>
            <a:off x="8763000" y="1246001"/>
            <a:ext cx="777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$25.00 gas card giveaway. Chicken Salad Chick lunch provided by Warren Armstrong of Fairway Mortgage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A4A91DC-5C1E-4F39-8E5D-0D833B6C64BA}"/>
              </a:ext>
            </a:extLst>
          </p:cNvPr>
          <p:cNvPicPr>
            <a:picLocks/>
          </p:cNvPicPr>
          <p:nvPr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7800" y="3362573"/>
            <a:ext cx="1828800" cy="90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196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2019-10-18T10:54:38Z</dcterms:modified>
</cp:coreProperties>
</file>