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7/24/2024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danosky@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3" r="-53"/>
          <a:stretch/>
        </p:blipFill>
        <p:spPr bwMode="auto">
          <a:xfrm>
            <a:off x="0" y="-1"/>
            <a:ext cx="8238565" cy="5488803"/>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400800" cy="3882664"/>
          </a:xfrm>
        </p:spPr>
        <p:txBody>
          <a:bodyPr anchor="ctr">
            <a:noAutofit/>
          </a:bodyPr>
          <a:lstStyle/>
          <a:p>
            <a:pPr algn="l"/>
            <a:r>
              <a:rPr lang="en-US" sz="1200" dirty="0">
                <a:solidFill>
                  <a:schemeClr val="tx1"/>
                </a:solidFill>
                <a:latin typeface="Palatino Linotype" panose="02040502050505030304" pitchFamily="18" charset="0"/>
                <a:cs typeface="Times New Roman" panose="02020603050405020304" pitchFamily="18" charset="0"/>
              </a:rPr>
              <a:t>Welcome to an exquisite haven in Old Mt. Pleasant, where luxury and modern elegance blend seamlessly. This completely updated home sits on the quaint Rose Lane, just moments from the charming Pitt Street shops and vibrant Shem Creek, promises a lifestyle of sophistication and convenience. </a:t>
            </a:r>
          </a:p>
          <a:p>
            <a:pPr algn="l"/>
            <a:endParaRPr lang="en-US" sz="1200" dirty="0">
              <a:solidFill>
                <a:schemeClr val="tx1"/>
              </a:solidFill>
              <a:latin typeface="Palatino Linotype" panose="02040502050505030304" pitchFamily="18" charset="0"/>
              <a:cs typeface="Times New Roman" panose="02020603050405020304" pitchFamily="18" charset="0"/>
            </a:endParaRPr>
          </a:p>
          <a:p>
            <a:pPr algn="l"/>
            <a:r>
              <a:rPr lang="en-US" sz="1200" dirty="0">
                <a:solidFill>
                  <a:schemeClr val="tx1"/>
                </a:solidFill>
                <a:latin typeface="Palatino Linotype" panose="02040502050505030304" pitchFamily="18" charset="0"/>
                <a:cs typeface="Times New Roman" panose="02020603050405020304" pitchFamily="18" charset="0"/>
              </a:rPr>
              <a:t>✨  Pristine landscaping and a striking exterior with custom brick paver walkway</a:t>
            </a:r>
          </a:p>
          <a:p>
            <a:pPr algn="l"/>
            <a:r>
              <a:rPr lang="en-US" sz="1200" dirty="0">
                <a:solidFill>
                  <a:schemeClr val="tx1"/>
                </a:solidFill>
                <a:latin typeface="Palatino Linotype" panose="02040502050505030304" pitchFamily="18" charset="0"/>
                <a:cs typeface="Times New Roman" panose="02020603050405020304" pitchFamily="18" charset="0"/>
              </a:rPr>
              <a:t>✨  5'' white oak hardwood flooring, a vaulted, beamed shiplap ceiling</a:t>
            </a:r>
          </a:p>
          <a:p>
            <a:pPr algn="l"/>
            <a:r>
              <a:rPr lang="en-US" sz="1200" dirty="0">
                <a:solidFill>
                  <a:schemeClr val="tx1"/>
                </a:solidFill>
                <a:latin typeface="Palatino Linotype" panose="02040502050505030304" pitchFamily="18" charset="0"/>
                <a:cs typeface="Times New Roman" panose="02020603050405020304" pitchFamily="18" charset="0"/>
              </a:rPr>
              <a:t>✨  Open floor plan bathed in natural light</a:t>
            </a:r>
          </a:p>
          <a:p>
            <a:pPr algn="l"/>
            <a:r>
              <a:rPr lang="en-US" sz="1200" dirty="0">
                <a:solidFill>
                  <a:schemeClr val="tx1"/>
                </a:solidFill>
                <a:latin typeface="Palatino Linotype" panose="02040502050505030304" pitchFamily="18" charset="0"/>
                <a:cs typeface="Times New Roman" panose="02020603050405020304" pitchFamily="18" charset="0"/>
              </a:rPr>
              <a:t>✨  7' island, quartz countertops, elegant cabinetry, and Bosch stainless steel appliances with gas range</a:t>
            </a:r>
          </a:p>
          <a:p>
            <a:pPr algn="l"/>
            <a:r>
              <a:rPr lang="en-US" sz="1200" dirty="0">
                <a:solidFill>
                  <a:schemeClr val="tx1"/>
                </a:solidFill>
                <a:latin typeface="Palatino Linotype" panose="02040502050505030304" pitchFamily="18" charset="0"/>
                <a:cs typeface="Times New Roman" panose="02020603050405020304" pitchFamily="18" charset="0"/>
              </a:rPr>
              <a:t>✨  Downstairs primary suite with a luxurious ensuite bathroom and a walk-in closet.</a:t>
            </a:r>
          </a:p>
          <a:p>
            <a:pPr algn="l"/>
            <a:r>
              <a:rPr lang="en-US" sz="1200" dirty="0">
                <a:solidFill>
                  <a:schemeClr val="tx1"/>
                </a:solidFill>
                <a:latin typeface="Palatino Linotype" panose="02040502050505030304" pitchFamily="18" charset="0"/>
                <a:cs typeface="Times New Roman" panose="02020603050405020304" pitchFamily="18" charset="0"/>
              </a:rPr>
              <a:t>✨   3 spacious bedrooms upstairs, all feature custom closet systems, with one bedroom boasting a stunning ensuite bathroom</a:t>
            </a:r>
          </a:p>
          <a:p>
            <a:pPr algn="l"/>
            <a:r>
              <a:rPr lang="en-US" sz="1200" dirty="0">
                <a:solidFill>
                  <a:schemeClr val="tx1"/>
                </a:solidFill>
                <a:latin typeface="Palatino Linotype" panose="02040502050505030304" pitchFamily="18" charset="0"/>
                <a:cs typeface="Times New Roman" panose="02020603050405020304" pitchFamily="18" charset="0"/>
              </a:rPr>
              <a:t>✨  Private outdoor space which includes a 16x16 deck, a 7' privacy fence, and large storage shed</a:t>
            </a:r>
          </a:p>
          <a:p>
            <a:pPr algn="l"/>
            <a:endParaRPr lang="en-US" sz="1200" dirty="0">
              <a:solidFill>
                <a:schemeClr val="tx1"/>
              </a:solidFill>
              <a:latin typeface="Palatino Linotype" panose="02040502050505030304" pitchFamily="18" charset="0"/>
              <a:cs typeface="Times New Roman" panose="02020603050405020304" pitchFamily="18" charset="0"/>
            </a:endParaRPr>
          </a:p>
          <a:p>
            <a:pPr algn="l"/>
            <a:r>
              <a:rPr lang="en-US" sz="1200" dirty="0">
                <a:solidFill>
                  <a:schemeClr val="tx1"/>
                </a:solidFill>
                <a:latin typeface="Palatino Linotype" panose="02040502050505030304" pitchFamily="18" charset="0"/>
                <a:cs typeface="Times New Roman" panose="02020603050405020304" pitchFamily="18" charset="0"/>
              </a:rPr>
              <a:t>Located just 1.5 miles from Pitt Street Bridge, 3.7 miles from Sullivans Island, and 4.5 miles from downtown Charleston, this home perfectly balances tranquility and city life. Don’t miss out on this gem in Old Mt. Pleasant!</a:t>
            </a:r>
            <a:endParaRPr lang="en-US" sz="1200" i="1" dirty="0">
              <a:solidFill>
                <a:schemeClr val="bg2">
                  <a:lumMod val="50000"/>
                </a:schemeClr>
              </a:solidFill>
              <a:latin typeface="Palatino Linotype" panose="02040502050505030304" pitchFamily="18" charset="0"/>
            </a:endParaRP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Stacy Danosky   </a:t>
            </a:r>
            <a:r>
              <a:rPr lang="en-US" sz="1257" dirty="0">
                <a:solidFill>
                  <a:schemeClr val="tx1"/>
                </a:solidFill>
                <a:latin typeface="Palatino Linotype" panose="02040502050505030304" pitchFamily="18" charset="0"/>
                <a:hlinkClick r:id="rId3"/>
              </a:rPr>
              <a:t>sdanosky@mattoneillteam.com</a:t>
            </a:r>
            <a:r>
              <a:rPr lang="en-US" sz="1257" dirty="0">
                <a:solidFill>
                  <a:schemeClr val="tx1"/>
                </a:solidFill>
                <a:latin typeface="Palatino Linotype" panose="02040502050505030304" pitchFamily="18" charset="0"/>
              </a:rPr>
              <a:t>   843-860-8048</a:t>
            </a:r>
            <a:endParaRPr lang="en-US" sz="1257" u="sng" dirty="0">
              <a:solidFill>
                <a:schemeClr val="tx1"/>
              </a:solidFill>
              <a:latin typeface="Palatino Linotype" panose="02040502050505030304" pitchFamily="18" charset="0"/>
            </a:endParaRPr>
          </a:p>
        </p:txBody>
      </p:sp>
      <p:sp>
        <p:nvSpPr>
          <p:cNvPr id="4" name="Rectangle 3"/>
          <p:cNvSpPr/>
          <p:nvPr/>
        </p:nvSpPr>
        <p:spPr>
          <a:xfrm>
            <a:off x="0" y="4340858"/>
            <a:ext cx="8229600" cy="1147944"/>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400" dirty="0">
                <a:solidFill>
                  <a:schemeClr val="bg2">
                    <a:lumMod val="50000"/>
                  </a:schemeClr>
                </a:solidFill>
                <a:latin typeface="Palatino Linotype" panose="02040502050505030304" pitchFamily="18" charset="0"/>
              </a:rPr>
              <a:t>133 Rose Lane</a:t>
            </a:r>
          </a:p>
          <a:p>
            <a:pPr algn="ctr"/>
            <a:r>
              <a:rPr lang="en-US" sz="1800" dirty="0">
                <a:solidFill>
                  <a:schemeClr val="bg2">
                    <a:lumMod val="50000"/>
                  </a:schemeClr>
                </a:solidFill>
                <a:latin typeface="Palatino Linotype" panose="02040502050505030304" pitchFamily="18" charset="0"/>
              </a:rPr>
              <a:t>Old Mt Pleasant | Mount Pleasant, SC 29464 | MLS# 24017752 | $1,875,000</a:t>
            </a: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3838" y="8265395"/>
            <a:ext cx="1822723" cy="1215149"/>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2585" y="5603713"/>
            <a:ext cx="1825229" cy="1218406"/>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04516" y="6937030"/>
            <a:ext cx="1821367" cy="1213455"/>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0"/>
            <a:ext cx="8229600" cy="707886"/>
          </a:xfrm>
          <a:prstGeom prst="rect">
            <a:avLst/>
          </a:prstGeom>
          <a:noFill/>
        </p:spPr>
        <p:txBody>
          <a:bodyPr wrap="square">
            <a:spAutoFit/>
          </a:bodyPr>
          <a:lstStyle/>
          <a:p>
            <a:r>
              <a:rPr lang="en-US" sz="4000" b="1" i="1" dirty="0">
                <a:ln w="3175">
                  <a:solidFill>
                    <a:schemeClr val="bg2">
                      <a:lumMod val="75000"/>
                    </a:schemeClr>
                  </a:solidFill>
                </a:ln>
                <a:solidFill>
                  <a:schemeClr val="bg1"/>
                </a:solidFill>
                <a:effectLst>
                  <a:outerShdw blurRad="38100" dist="38100" dir="2700000" algn="tl">
                    <a:srgbClr val="000000">
                      <a:alpha val="43137"/>
                    </a:srgbClr>
                  </a:outerShdw>
                </a:effectLst>
                <a:latin typeface="Rastanty Cortez" panose="02000506000000020003" pitchFamily="2" charset="0"/>
                <a:cs typeface="Times New Roman" panose="02020603050405020304" pitchFamily="18" charset="0"/>
              </a:rPr>
              <a:t>Old Village Downstairs Primary</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85357" y="3618527"/>
            <a:ext cx="1659684" cy="825356"/>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1728</TotalTime>
  <Words>245</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Rastanty Cortez</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2024-07-24T15:24:54Z</dcterms:modified>
</cp:coreProperties>
</file>