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Lst>
  <p:sldSz cx="7315200" cy="9144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25" d="100"/>
          <a:sy n="125" d="100"/>
        </p:scale>
        <p:origin x="210" y="2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B2AA4-6D32-4984-B720-E6E7177EE6D6}"/>
              </a:ext>
            </a:extLst>
          </p:cNvPr>
          <p:cNvSpPr>
            <a:spLocks noGrp="1"/>
          </p:cNvSpPr>
          <p:nvPr>
            <p:ph type="ctrTitle"/>
          </p:nvPr>
        </p:nvSpPr>
        <p:spPr>
          <a:xfrm>
            <a:off x="914400" y="1496484"/>
            <a:ext cx="5486400" cy="3183467"/>
          </a:xfrm>
        </p:spPr>
        <p:txBody>
          <a:bodyPr anchor="b"/>
          <a:lstStyle>
            <a:lvl1pPr algn="ctr">
              <a:defRPr sz="3600"/>
            </a:lvl1pPr>
          </a:lstStyle>
          <a:p>
            <a:r>
              <a:rPr lang="en-US"/>
              <a:t>Click to edit Master title style</a:t>
            </a:r>
          </a:p>
        </p:txBody>
      </p:sp>
      <p:sp>
        <p:nvSpPr>
          <p:cNvPr id="3" name="Subtitle 2">
            <a:extLst>
              <a:ext uri="{FF2B5EF4-FFF2-40B4-BE49-F238E27FC236}">
                <a16:creationId xmlns:a16="http://schemas.microsoft.com/office/drawing/2014/main" id="{1D489F52-884C-4E3C-9F53-E3B1BBBC9388}"/>
              </a:ext>
            </a:extLst>
          </p:cNvPr>
          <p:cNvSpPr>
            <a:spLocks noGrp="1"/>
          </p:cNvSpPr>
          <p:nvPr>
            <p:ph type="subTitle" idx="1"/>
          </p:nvPr>
        </p:nvSpPr>
        <p:spPr>
          <a:xfrm>
            <a:off x="914400" y="4802717"/>
            <a:ext cx="5486400" cy="2207683"/>
          </a:xfrm>
        </p:spPr>
        <p:txBody>
          <a:bodyPr/>
          <a:lstStyle>
            <a:lvl1pPr marL="0" indent="0" algn="ctr">
              <a:buNone/>
              <a:defRPr sz="1440"/>
            </a:lvl1pPr>
            <a:lvl2pPr marL="274320" indent="0" algn="ctr">
              <a:buNone/>
              <a:defRPr sz="1200"/>
            </a:lvl2pPr>
            <a:lvl3pPr marL="548640" indent="0" algn="ctr">
              <a:buNone/>
              <a:defRPr sz="1080"/>
            </a:lvl3pPr>
            <a:lvl4pPr marL="822960" indent="0" algn="ctr">
              <a:buNone/>
              <a:defRPr sz="960"/>
            </a:lvl4pPr>
            <a:lvl5pPr marL="1097280" indent="0" algn="ctr">
              <a:buNone/>
              <a:defRPr sz="960"/>
            </a:lvl5pPr>
            <a:lvl6pPr marL="1371600" indent="0" algn="ctr">
              <a:buNone/>
              <a:defRPr sz="960"/>
            </a:lvl6pPr>
            <a:lvl7pPr marL="1645920" indent="0" algn="ctr">
              <a:buNone/>
              <a:defRPr sz="960"/>
            </a:lvl7pPr>
            <a:lvl8pPr marL="1920240" indent="0" algn="ctr">
              <a:buNone/>
              <a:defRPr sz="960"/>
            </a:lvl8pPr>
            <a:lvl9pPr marL="2194560" indent="0" algn="ctr">
              <a:buNone/>
              <a:defRPr sz="960"/>
            </a:lvl9pPr>
          </a:lstStyle>
          <a:p>
            <a:r>
              <a:rPr lang="en-US"/>
              <a:t>Click to edit Master subtitle style</a:t>
            </a:r>
          </a:p>
        </p:txBody>
      </p:sp>
      <p:sp>
        <p:nvSpPr>
          <p:cNvPr id="4" name="Date Placeholder 3">
            <a:extLst>
              <a:ext uri="{FF2B5EF4-FFF2-40B4-BE49-F238E27FC236}">
                <a16:creationId xmlns:a16="http://schemas.microsoft.com/office/drawing/2014/main" id="{A919C5C5-19F7-45E3-9B7E-81B0752A55F8}"/>
              </a:ext>
            </a:extLst>
          </p:cNvPr>
          <p:cNvSpPr>
            <a:spLocks noGrp="1"/>
          </p:cNvSpPr>
          <p:nvPr>
            <p:ph type="dt" sz="half" idx="10"/>
          </p:nvPr>
        </p:nvSpPr>
        <p:spPr/>
        <p:txBody>
          <a:bodyPr/>
          <a:lstStyle/>
          <a:p>
            <a:fld id="{CABE09A5-5A08-4EC6-BB9F-AF0F708D3B50}" type="datetimeFigureOut">
              <a:rPr lang="en-US" smtClean="0"/>
              <a:t>12/9/2020</a:t>
            </a:fld>
            <a:endParaRPr lang="en-US"/>
          </a:p>
        </p:txBody>
      </p:sp>
      <p:sp>
        <p:nvSpPr>
          <p:cNvPr id="5" name="Footer Placeholder 4">
            <a:extLst>
              <a:ext uri="{FF2B5EF4-FFF2-40B4-BE49-F238E27FC236}">
                <a16:creationId xmlns:a16="http://schemas.microsoft.com/office/drawing/2014/main" id="{D025180D-CE80-49B3-928C-AEFA8A9FBA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572EAB-71AC-4739-A204-792D23250F18}"/>
              </a:ext>
            </a:extLst>
          </p:cNvPr>
          <p:cNvSpPr>
            <a:spLocks noGrp="1"/>
          </p:cNvSpPr>
          <p:nvPr>
            <p:ph type="sldNum" sz="quarter" idx="12"/>
          </p:nvPr>
        </p:nvSpPr>
        <p:spPr/>
        <p:txBody>
          <a:bodyPr/>
          <a:lstStyle/>
          <a:p>
            <a:fld id="{F110C110-B21D-4077-B778-87F2B8D48B62}" type="slidenum">
              <a:rPr lang="en-US" smtClean="0"/>
              <a:t>‹#›</a:t>
            </a:fld>
            <a:endParaRPr lang="en-US"/>
          </a:p>
        </p:txBody>
      </p:sp>
    </p:spTree>
    <p:extLst>
      <p:ext uri="{BB962C8B-B14F-4D97-AF65-F5344CB8AC3E}">
        <p14:creationId xmlns:p14="http://schemas.microsoft.com/office/powerpoint/2010/main" val="30899198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0C2EE-0752-4B69-84B0-2A71BEAEB9F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28804F6-7625-4874-9F05-DDA10BC8E7E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CDF657-3FAD-4B72-9BE4-5AB2B84227A4}"/>
              </a:ext>
            </a:extLst>
          </p:cNvPr>
          <p:cNvSpPr>
            <a:spLocks noGrp="1"/>
          </p:cNvSpPr>
          <p:nvPr>
            <p:ph type="dt" sz="half" idx="10"/>
          </p:nvPr>
        </p:nvSpPr>
        <p:spPr/>
        <p:txBody>
          <a:bodyPr/>
          <a:lstStyle/>
          <a:p>
            <a:fld id="{CABE09A5-5A08-4EC6-BB9F-AF0F708D3B50}" type="datetimeFigureOut">
              <a:rPr lang="en-US" smtClean="0"/>
              <a:t>12/9/2020</a:t>
            </a:fld>
            <a:endParaRPr lang="en-US"/>
          </a:p>
        </p:txBody>
      </p:sp>
      <p:sp>
        <p:nvSpPr>
          <p:cNvPr id="5" name="Footer Placeholder 4">
            <a:extLst>
              <a:ext uri="{FF2B5EF4-FFF2-40B4-BE49-F238E27FC236}">
                <a16:creationId xmlns:a16="http://schemas.microsoft.com/office/drawing/2014/main" id="{442593FF-DACA-45E3-AA83-C343C51A74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DA3B20-B9FB-4D8F-AFB0-223012DFE191}"/>
              </a:ext>
            </a:extLst>
          </p:cNvPr>
          <p:cNvSpPr>
            <a:spLocks noGrp="1"/>
          </p:cNvSpPr>
          <p:nvPr>
            <p:ph type="sldNum" sz="quarter" idx="12"/>
          </p:nvPr>
        </p:nvSpPr>
        <p:spPr/>
        <p:txBody>
          <a:bodyPr/>
          <a:lstStyle/>
          <a:p>
            <a:fld id="{F110C110-B21D-4077-B778-87F2B8D48B62}" type="slidenum">
              <a:rPr lang="en-US" smtClean="0"/>
              <a:t>‹#›</a:t>
            </a:fld>
            <a:endParaRPr lang="en-US"/>
          </a:p>
        </p:txBody>
      </p:sp>
    </p:spTree>
    <p:extLst>
      <p:ext uri="{BB962C8B-B14F-4D97-AF65-F5344CB8AC3E}">
        <p14:creationId xmlns:p14="http://schemas.microsoft.com/office/powerpoint/2010/main" val="5311327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403B42A-8238-4A4F-BCA5-043DF7B1508B}"/>
              </a:ext>
            </a:extLst>
          </p:cNvPr>
          <p:cNvSpPr>
            <a:spLocks noGrp="1"/>
          </p:cNvSpPr>
          <p:nvPr>
            <p:ph type="title" orient="vert"/>
          </p:nvPr>
        </p:nvSpPr>
        <p:spPr>
          <a:xfrm>
            <a:off x="5234940" y="486834"/>
            <a:ext cx="1577340" cy="774911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6805D1B-3A34-47B9-AF9A-6F1D7CDF3A7F}"/>
              </a:ext>
            </a:extLst>
          </p:cNvPr>
          <p:cNvSpPr>
            <a:spLocks noGrp="1"/>
          </p:cNvSpPr>
          <p:nvPr>
            <p:ph type="body" orient="vert" idx="1"/>
          </p:nvPr>
        </p:nvSpPr>
        <p:spPr>
          <a:xfrm>
            <a:off x="502920" y="486834"/>
            <a:ext cx="4640580"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78D320-9256-4B15-97D0-9108A983598C}"/>
              </a:ext>
            </a:extLst>
          </p:cNvPr>
          <p:cNvSpPr>
            <a:spLocks noGrp="1"/>
          </p:cNvSpPr>
          <p:nvPr>
            <p:ph type="dt" sz="half" idx="10"/>
          </p:nvPr>
        </p:nvSpPr>
        <p:spPr/>
        <p:txBody>
          <a:bodyPr/>
          <a:lstStyle/>
          <a:p>
            <a:fld id="{CABE09A5-5A08-4EC6-BB9F-AF0F708D3B50}" type="datetimeFigureOut">
              <a:rPr lang="en-US" smtClean="0"/>
              <a:t>12/9/2020</a:t>
            </a:fld>
            <a:endParaRPr lang="en-US"/>
          </a:p>
        </p:txBody>
      </p:sp>
      <p:sp>
        <p:nvSpPr>
          <p:cNvPr id="5" name="Footer Placeholder 4">
            <a:extLst>
              <a:ext uri="{FF2B5EF4-FFF2-40B4-BE49-F238E27FC236}">
                <a16:creationId xmlns:a16="http://schemas.microsoft.com/office/drawing/2014/main" id="{733A2FE2-513D-4070-A300-574E4720BC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1A560F-E558-47C5-A5A7-096FB996DDD0}"/>
              </a:ext>
            </a:extLst>
          </p:cNvPr>
          <p:cNvSpPr>
            <a:spLocks noGrp="1"/>
          </p:cNvSpPr>
          <p:nvPr>
            <p:ph type="sldNum" sz="quarter" idx="12"/>
          </p:nvPr>
        </p:nvSpPr>
        <p:spPr/>
        <p:txBody>
          <a:bodyPr/>
          <a:lstStyle/>
          <a:p>
            <a:fld id="{F110C110-B21D-4077-B778-87F2B8D48B62}" type="slidenum">
              <a:rPr lang="en-US" smtClean="0"/>
              <a:t>‹#›</a:t>
            </a:fld>
            <a:endParaRPr lang="en-US"/>
          </a:p>
        </p:txBody>
      </p:sp>
    </p:spTree>
    <p:extLst>
      <p:ext uri="{BB962C8B-B14F-4D97-AF65-F5344CB8AC3E}">
        <p14:creationId xmlns:p14="http://schemas.microsoft.com/office/powerpoint/2010/main" val="29830545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56118-6814-4571-83AD-EFF9F67034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AD2341-8767-40E9-BD57-6568F5FA11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FD9BA2-AAA4-42A1-BD13-015603A69A61}"/>
              </a:ext>
            </a:extLst>
          </p:cNvPr>
          <p:cNvSpPr>
            <a:spLocks noGrp="1"/>
          </p:cNvSpPr>
          <p:nvPr>
            <p:ph type="dt" sz="half" idx="10"/>
          </p:nvPr>
        </p:nvSpPr>
        <p:spPr/>
        <p:txBody>
          <a:bodyPr/>
          <a:lstStyle/>
          <a:p>
            <a:fld id="{CABE09A5-5A08-4EC6-BB9F-AF0F708D3B50}" type="datetimeFigureOut">
              <a:rPr lang="en-US" smtClean="0"/>
              <a:t>12/9/2020</a:t>
            </a:fld>
            <a:endParaRPr lang="en-US"/>
          </a:p>
        </p:txBody>
      </p:sp>
      <p:sp>
        <p:nvSpPr>
          <p:cNvPr id="5" name="Footer Placeholder 4">
            <a:extLst>
              <a:ext uri="{FF2B5EF4-FFF2-40B4-BE49-F238E27FC236}">
                <a16:creationId xmlns:a16="http://schemas.microsoft.com/office/drawing/2014/main" id="{94821967-C3DA-404D-807A-B13594586A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F5F2D2-1034-418E-8370-469A97311722}"/>
              </a:ext>
            </a:extLst>
          </p:cNvPr>
          <p:cNvSpPr>
            <a:spLocks noGrp="1"/>
          </p:cNvSpPr>
          <p:nvPr>
            <p:ph type="sldNum" sz="quarter" idx="12"/>
          </p:nvPr>
        </p:nvSpPr>
        <p:spPr/>
        <p:txBody>
          <a:bodyPr/>
          <a:lstStyle/>
          <a:p>
            <a:fld id="{F110C110-B21D-4077-B778-87F2B8D48B62}" type="slidenum">
              <a:rPr lang="en-US" smtClean="0"/>
              <a:t>‹#›</a:t>
            </a:fld>
            <a:endParaRPr lang="en-US"/>
          </a:p>
        </p:txBody>
      </p:sp>
    </p:spTree>
    <p:extLst>
      <p:ext uri="{BB962C8B-B14F-4D97-AF65-F5344CB8AC3E}">
        <p14:creationId xmlns:p14="http://schemas.microsoft.com/office/powerpoint/2010/main" val="35529268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09578-B9E3-4BDD-8216-DE3B13B5A207}"/>
              </a:ext>
            </a:extLst>
          </p:cNvPr>
          <p:cNvSpPr>
            <a:spLocks noGrp="1"/>
          </p:cNvSpPr>
          <p:nvPr>
            <p:ph type="title"/>
          </p:nvPr>
        </p:nvSpPr>
        <p:spPr>
          <a:xfrm>
            <a:off x="499110" y="2279652"/>
            <a:ext cx="6309360" cy="3803649"/>
          </a:xfrm>
        </p:spPr>
        <p:txBody>
          <a:bodyPr anchor="b"/>
          <a:lstStyle>
            <a:lvl1pPr>
              <a:defRPr sz="3600"/>
            </a:lvl1pPr>
          </a:lstStyle>
          <a:p>
            <a:r>
              <a:rPr lang="en-US"/>
              <a:t>Click to edit Master title style</a:t>
            </a:r>
          </a:p>
        </p:txBody>
      </p:sp>
      <p:sp>
        <p:nvSpPr>
          <p:cNvPr id="3" name="Text Placeholder 2">
            <a:extLst>
              <a:ext uri="{FF2B5EF4-FFF2-40B4-BE49-F238E27FC236}">
                <a16:creationId xmlns:a16="http://schemas.microsoft.com/office/drawing/2014/main" id="{53B853DE-9084-4121-8033-C66E8EC21533}"/>
              </a:ext>
            </a:extLst>
          </p:cNvPr>
          <p:cNvSpPr>
            <a:spLocks noGrp="1"/>
          </p:cNvSpPr>
          <p:nvPr>
            <p:ph type="body" idx="1"/>
          </p:nvPr>
        </p:nvSpPr>
        <p:spPr>
          <a:xfrm>
            <a:off x="499110" y="6119285"/>
            <a:ext cx="6309360" cy="2000249"/>
          </a:xfrm>
        </p:spPr>
        <p:txBody>
          <a:bodyPr/>
          <a:lstStyle>
            <a:lvl1pPr marL="0" indent="0">
              <a:buNone/>
              <a:defRPr sz="1440">
                <a:solidFill>
                  <a:schemeClr val="tx1">
                    <a:tint val="75000"/>
                  </a:schemeClr>
                </a:solidFill>
              </a:defRPr>
            </a:lvl1pPr>
            <a:lvl2pPr marL="274320" indent="0">
              <a:buNone/>
              <a:defRPr sz="1200">
                <a:solidFill>
                  <a:schemeClr val="tx1">
                    <a:tint val="75000"/>
                  </a:schemeClr>
                </a:solidFill>
              </a:defRPr>
            </a:lvl2pPr>
            <a:lvl3pPr marL="548640" indent="0">
              <a:buNone/>
              <a:defRPr sz="1080">
                <a:solidFill>
                  <a:schemeClr val="tx1">
                    <a:tint val="75000"/>
                  </a:schemeClr>
                </a:solidFill>
              </a:defRPr>
            </a:lvl3pPr>
            <a:lvl4pPr marL="822960" indent="0">
              <a:buNone/>
              <a:defRPr sz="960">
                <a:solidFill>
                  <a:schemeClr val="tx1">
                    <a:tint val="75000"/>
                  </a:schemeClr>
                </a:solidFill>
              </a:defRPr>
            </a:lvl4pPr>
            <a:lvl5pPr marL="1097280" indent="0">
              <a:buNone/>
              <a:defRPr sz="960">
                <a:solidFill>
                  <a:schemeClr val="tx1">
                    <a:tint val="75000"/>
                  </a:schemeClr>
                </a:solidFill>
              </a:defRPr>
            </a:lvl5pPr>
            <a:lvl6pPr marL="1371600" indent="0">
              <a:buNone/>
              <a:defRPr sz="960">
                <a:solidFill>
                  <a:schemeClr val="tx1">
                    <a:tint val="75000"/>
                  </a:schemeClr>
                </a:solidFill>
              </a:defRPr>
            </a:lvl6pPr>
            <a:lvl7pPr marL="1645920" indent="0">
              <a:buNone/>
              <a:defRPr sz="960">
                <a:solidFill>
                  <a:schemeClr val="tx1">
                    <a:tint val="75000"/>
                  </a:schemeClr>
                </a:solidFill>
              </a:defRPr>
            </a:lvl7pPr>
            <a:lvl8pPr marL="1920240" indent="0">
              <a:buNone/>
              <a:defRPr sz="960">
                <a:solidFill>
                  <a:schemeClr val="tx1">
                    <a:tint val="75000"/>
                  </a:schemeClr>
                </a:solidFill>
              </a:defRPr>
            </a:lvl8pPr>
            <a:lvl9pPr marL="2194560" indent="0">
              <a:buNone/>
              <a:defRPr sz="96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85E68C3-D8E7-4D0F-ACA1-F07DD2715CFC}"/>
              </a:ext>
            </a:extLst>
          </p:cNvPr>
          <p:cNvSpPr>
            <a:spLocks noGrp="1"/>
          </p:cNvSpPr>
          <p:nvPr>
            <p:ph type="dt" sz="half" idx="10"/>
          </p:nvPr>
        </p:nvSpPr>
        <p:spPr/>
        <p:txBody>
          <a:bodyPr/>
          <a:lstStyle/>
          <a:p>
            <a:fld id="{CABE09A5-5A08-4EC6-BB9F-AF0F708D3B50}" type="datetimeFigureOut">
              <a:rPr lang="en-US" smtClean="0"/>
              <a:t>12/9/2020</a:t>
            </a:fld>
            <a:endParaRPr lang="en-US"/>
          </a:p>
        </p:txBody>
      </p:sp>
      <p:sp>
        <p:nvSpPr>
          <p:cNvPr id="5" name="Footer Placeholder 4">
            <a:extLst>
              <a:ext uri="{FF2B5EF4-FFF2-40B4-BE49-F238E27FC236}">
                <a16:creationId xmlns:a16="http://schemas.microsoft.com/office/drawing/2014/main" id="{8C1401CB-1DCD-48E6-B4E4-2EE2ABD20C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BED3EB-BAF9-4310-9E16-7974D8B54C60}"/>
              </a:ext>
            </a:extLst>
          </p:cNvPr>
          <p:cNvSpPr>
            <a:spLocks noGrp="1"/>
          </p:cNvSpPr>
          <p:nvPr>
            <p:ph type="sldNum" sz="quarter" idx="12"/>
          </p:nvPr>
        </p:nvSpPr>
        <p:spPr/>
        <p:txBody>
          <a:bodyPr/>
          <a:lstStyle/>
          <a:p>
            <a:fld id="{F110C110-B21D-4077-B778-87F2B8D48B62}" type="slidenum">
              <a:rPr lang="en-US" smtClean="0"/>
              <a:t>‹#›</a:t>
            </a:fld>
            <a:endParaRPr lang="en-US"/>
          </a:p>
        </p:txBody>
      </p:sp>
    </p:spTree>
    <p:extLst>
      <p:ext uri="{BB962C8B-B14F-4D97-AF65-F5344CB8AC3E}">
        <p14:creationId xmlns:p14="http://schemas.microsoft.com/office/powerpoint/2010/main" val="37329032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15F83-E6D2-4A6C-BD04-B9CDFBF519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AD28E2-EC62-44C9-A6E8-FD0FD0967731}"/>
              </a:ext>
            </a:extLst>
          </p:cNvPr>
          <p:cNvSpPr>
            <a:spLocks noGrp="1"/>
          </p:cNvSpPr>
          <p:nvPr>
            <p:ph sz="half" idx="1"/>
          </p:nvPr>
        </p:nvSpPr>
        <p:spPr>
          <a:xfrm>
            <a:off x="502920" y="2434167"/>
            <a:ext cx="310896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8E3025-6560-4D9F-8D2B-CA55B29B470A}"/>
              </a:ext>
            </a:extLst>
          </p:cNvPr>
          <p:cNvSpPr>
            <a:spLocks noGrp="1"/>
          </p:cNvSpPr>
          <p:nvPr>
            <p:ph sz="half" idx="2"/>
          </p:nvPr>
        </p:nvSpPr>
        <p:spPr>
          <a:xfrm>
            <a:off x="3703320" y="2434167"/>
            <a:ext cx="310896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BF434F6-A904-40E8-919D-39DDB7DE118B}"/>
              </a:ext>
            </a:extLst>
          </p:cNvPr>
          <p:cNvSpPr>
            <a:spLocks noGrp="1"/>
          </p:cNvSpPr>
          <p:nvPr>
            <p:ph type="dt" sz="half" idx="10"/>
          </p:nvPr>
        </p:nvSpPr>
        <p:spPr/>
        <p:txBody>
          <a:bodyPr/>
          <a:lstStyle/>
          <a:p>
            <a:fld id="{CABE09A5-5A08-4EC6-BB9F-AF0F708D3B50}" type="datetimeFigureOut">
              <a:rPr lang="en-US" smtClean="0"/>
              <a:t>12/9/2020</a:t>
            </a:fld>
            <a:endParaRPr lang="en-US"/>
          </a:p>
        </p:txBody>
      </p:sp>
      <p:sp>
        <p:nvSpPr>
          <p:cNvPr id="6" name="Footer Placeholder 5">
            <a:extLst>
              <a:ext uri="{FF2B5EF4-FFF2-40B4-BE49-F238E27FC236}">
                <a16:creationId xmlns:a16="http://schemas.microsoft.com/office/drawing/2014/main" id="{E1AF19EB-391F-4A0A-91DA-451DA5908F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82EB85-6D79-4D04-AAD4-4E12AEDC1AAF}"/>
              </a:ext>
            </a:extLst>
          </p:cNvPr>
          <p:cNvSpPr>
            <a:spLocks noGrp="1"/>
          </p:cNvSpPr>
          <p:nvPr>
            <p:ph type="sldNum" sz="quarter" idx="12"/>
          </p:nvPr>
        </p:nvSpPr>
        <p:spPr/>
        <p:txBody>
          <a:bodyPr/>
          <a:lstStyle/>
          <a:p>
            <a:fld id="{F110C110-B21D-4077-B778-87F2B8D48B62}" type="slidenum">
              <a:rPr lang="en-US" smtClean="0"/>
              <a:t>‹#›</a:t>
            </a:fld>
            <a:endParaRPr lang="en-US"/>
          </a:p>
        </p:txBody>
      </p:sp>
    </p:spTree>
    <p:extLst>
      <p:ext uri="{BB962C8B-B14F-4D97-AF65-F5344CB8AC3E}">
        <p14:creationId xmlns:p14="http://schemas.microsoft.com/office/powerpoint/2010/main" val="40764963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CCD7C-3AC4-4581-8944-93E3A965DCA0}"/>
              </a:ext>
            </a:extLst>
          </p:cNvPr>
          <p:cNvSpPr>
            <a:spLocks noGrp="1"/>
          </p:cNvSpPr>
          <p:nvPr>
            <p:ph type="title"/>
          </p:nvPr>
        </p:nvSpPr>
        <p:spPr>
          <a:xfrm>
            <a:off x="503873" y="486834"/>
            <a:ext cx="6309360" cy="1767417"/>
          </a:xfrm>
        </p:spPr>
        <p:txBody>
          <a:bodyPr/>
          <a:lstStyle/>
          <a:p>
            <a:r>
              <a:rPr lang="en-US"/>
              <a:t>Click to edit Master title style</a:t>
            </a:r>
          </a:p>
        </p:txBody>
      </p:sp>
      <p:sp>
        <p:nvSpPr>
          <p:cNvPr id="3" name="Text Placeholder 2">
            <a:extLst>
              <a:ext uri="{FF2B5EF4-FFF2-40B4-BE49-F238E27FC236}">
                <a16:creationId xmlns:a16="http://schemas.microsoft.com/office/drawing/2014/main" id="{C8CE9810-BDCF-4C27-B5D6-E38D5CBE464E}"/>
              </a:ext>
            </a:extLst>
          </p:cNvPr>
          <p:cNvSpPr>
            <a:spLocks noGrp="1"/>
          </p:cNvSpPr>
          <p:nvPr>
            <p:ph type="body" idx="1"/>
          </p:nvPr>
        </p:nvSpPr>
        <p:spPr>
          <a:xfrm>
            <a:off x="503873" y="2241551"/>
            <a:ext cx="3094672" cy="1098549"/>
          </a:xfrm>
        </p:spPr>
        <p:txBody>
          <a:bodyPr anchor="b"/>
          <a:lstStyle>
            <a:lvl1pPr marL="0" indent="0">
              <a:buNone/>
              <a:defRPr sz="1440" b="1"/>
            </a:lvl1pPr>
            <a:lvl2pPr marL="274320" indent="0">
              <a:buNone/>
              <a:defRPr sz="1200" b="1"/>
            </a:lvl2pPr>
            <a:lvl3pPr marL="548640" indent="0">
              <a:buNone/>
              <a:defRPr sz="1080" b="1"/>
            </a:lvl3pPr>
            <a:lvl4pPr marL="822960" indent="0">
              <a:buNone/>
              <a:defRPr sz="960" b="1"/>
            </a:lvl4pPr>
            <a:lvl5pPr marL="1097280" indent="0">
              <a:buNone/>
              <a:defRPr sz="960" b="1"/>
            </a:lvl5pPr>
            <a:lvl6pPr marL="1371600" indent="0">
              <a:buNone/>
              <a:defRPr sz="960" b="1"/>
            </a:lvl6pPr>
            <a:lvl7pPr marL="1645920" indent="0">
              <a:buNone/>
              <a:defRPr sz="960" b="1"/>
            </a:lvl7pPr>
            <a:lvl8pPr marL="1920240" indent="0">
              <a:buNone/>
              <a:defRPr sz="960" b="1"/>
            </a:lvl8pPr>
            <a:lvl9pPr marL="2194560" indent="0">
              <a:buNone/>
              <a:defRPr sz="960" b="1"/>
            </a:lvl9pPr>
          </a:lstStyle>
          <a:p>
            <a:pPr lvl="0"/>
            <a:r>
              <a:rPr lang="en-US"/>
              <a:t>Click to edit Master text styles</a:t>
            </a:r>
          </a:p>
        </p:txBody>
      </p:sp>
      <p:sp>
        <p:nvSpPr>
          <p:cNvPr id="4" name="Content Placeholder 3">
            <a:extLst>
              <a:ext uri="{FF2B5EF4-FFF2-40B4-BE49-F238E27FC236}">
                <a16:creationId xmlns:a16="http://schemas.microsoft.com/office/drawing/2014/main" id="{5AA0B55E-19AA-43A4-A4AA-73FC30AE3CE9}"/>
              </a:ext>
            </a:extLst>
          </p:cNvPr>
          <p:cNvSpPr>
            <a:spLocks noGrp="1"/>
          </p:cNvSpPr>
          <p:nvPr>
            <p:ph sz="half" idx="2"/>
          </p:nvPr>
        </p:nvSpPr>
        <p:spPr>
          <a:xfrm>
            <a:off x="503873" y="3340100"/>
            <a:ext cx="3094672"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FC86AED-9608-4699-9582-A15227BDD818}"/>
              </a:ext>
            </a:extLst>
          </p:cNvPr>
          <p:cNvSpPr>
            <a:spLocks noGrp="1"/>
          </p:cNvSpPr>
          <p:nvPr>
            <p:ph type="body" sz="quarter" idx="3"/>
          </p:nvPr>
        </p:nvSpPr>
        <p:spPr>
          <a:xfrm>
            <a:off x="3703320" y="2241551"/>
            <a:ext cx="3109913" cy="1098549"/>
          </a:xfrm>
        </p:spPr>
        <p:txBody>
          <a:bodyPr anchor="b"/>
          <a:lstStyle>
            <a:lvl1pPr marL="0" indent="0">
              <a:buNone/>
              <a:defRPr sz="1440" b="1"/>
            </a:lvl1pPr>
            <a:lvl2pPr marL="274320" indent="0">
              <a:buNone/>
              <a:defRPr sz="1200" b="1"/>
            </a:lvl2pPr>
            <a:lvl3pPr marL="548640" indent="0">
              <a:buNone/>
              <a:defRPr sz="1080" b="1"/>
            </a:lvl3pPr>
            <a:lvl4pPr marL="822960" indent="0">
              <a:buNone/>
              <a:defRPr sz="960" b="1"/>
            </a:lvl4pPr>
            <a:lvl5pPr marL="1097280" indent="0">
              <a:buNone/>
              <a:defRPr sz="960" b="1"/>
            </a:lvl5pPr>
            <a:lvl6pPr marL="1371600" indent="0">
              <a:buNone/>
              <a:defRPr sz="960" b="1"/>
            </a:lvl6pPr>
            <a:lvl7pPr marL="1645920" indent="0">
              <a:buNone/>
              <a:defRPr sz="960" b="1"/>
            </a:lvl7pPr>
            <a:lvl8pPr marL="1920240" indent="0">
              <a:buNone/>
              <a:defRPr sz="960" b="1"/>
            </a:lvl8pPr>
            <a:lvl9pPr marL="2194560" indent="0">
              <a:buNone/>
              <a:defRPr sz="960" b="1"/>
            </a:lvl9pPr>
          </a:lstStyle>
          <a:p>
            <a:pPr lvl="0"/>
            <a:r>
              <a:rPr lang="en-US"/>
              <a:t>Click to edit Master text styles</a:t>
            </a:r>
          </a:p>
        </p:txBody>
      </p:sp>
      <p:sp>
        <p:nvSpPr>
          <p:cNvPr id="6" name="Content Placeholder 5">
            <a:extLst>
              <a:ext uri="{FF2B5EF4-FFF2-40B4-BE49-F238E27FC236}">
                <a16:creationId xmlns:a16="http://schemas.microsoft.com/office/drawing/2014/main" id="{44C34EBD-4945-44E1-8354-77DDEAEE2849}"/>
              </a:ext>
            </a:extLst>
          </p:cNvPr>
          <p:cNvSpPr>
            <a:spLocks noGrp="1"/>
          </p:cNvSpPr>
          <p:nvPr>
            <p:ph sz="quarter" idx="4"/>
          </p:nvPr>
        </p:nvSpPr>
        <p:spPr>
          <a:xfrm>
            <a:off x="3703320" y="3340100"/>
            <a:ext cx="3109913"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1043428-4A72-490D-92D8-A9903B3C4927}"/>
              </a:ext>
            </a:extLst>
          </p:cNvPr>
          <p:cNvSpPr>
            <a:spLocks noGrp="1"/>
          </p:cNvSpPr>
          <p:nvPr>
            <p:ph type="dt" sz="half" idx="10"/>
          </p:nvPr>
        </p:nvSpPr>
        <p:spPr/>
        <p:txBody>
          <a:bodyPr/>
          <a:lstStyle/>
          <a:p>
            <a:fld id="{CABE09A5-5A08-4EC6-BB9F-AF0F708D3B50}" type="datetimeFigureOut">
              <a:rPr lang="en-US" smtClean="0"/>
              <a:t>12/9/2020</a:t>
            </a:fld>
            <a:endParaRPr lang="en-US"/>
          </a:p>
        </p:txBody>
      </p:sp>
      <p:sp>
        <p:nvSpPr>
          <p:cNvPr id="8" name="Footer Placeholder 7">
            <a:extLst>
              <a:ext uri="{FF2B5EF4-FFF2-40B4-BE49-F238E27FC236}">
                <a16:creationId xmlns:a16="http://schemas.microsoft.com/office/drawing/2014/main" id="{D51C74A1-3C07-42D4-B625-8A25522DC84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6BCE07B-E5AA-44A3-BAF7-F7CF96B5C2BE}"/>
              </a:ext>
            </a:extLst>
          </p:cNvPr>
          <p:cNvSpPr>
            <a:spLocks noGrp="1"/>
          </p:cNvSpPr>
          <p:nvPr>
            <p:ph type="sldNum" sz="quarter" idx="12"/>
          </p:nvPr>
        </p:nvSpPr>
        <p:spPr/>
        <p:txBody>
          <a:bodyPr/>
          <a:lstStyle/>
          <a:p>
            <a:fld id="{F110C110-B21D-4077-B778-87F2B8D48B62}" type="slidenum">
              <a:rPr lang="en-US" smtClean="0"/>
              <a:t>‹#›</a:t>
            </a:fld>
            <a:endParaRPr lang="en-US"/>
          </a:p>
        </p:txBody>
      </p:sp>
    </p:spTree>
    <p:extLst>
      <p:ext uri="{BB962C8B-B14F-4D97-AF65-F5344CB8AC3E}">
        <p14:creationId xmlns:p14="http://schemas.microsoft.com/office/powerpoint/2010/main" val="3894963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52A23-7905-40D6-AAEB-71A143EA4F9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841E40-F7A4-4156-A0A6-596A4437DE32}"/>
              </a:ext>
            </a:extLst>
          </p:cNvPr>
          <p:cNvSpPr>
            <a:spLocks noGrp="1"/>
          </p:cNvSpPr>
          <p:nvPr>
            <p:ph type="dt" sz="half" idx="10"/>
          </p:nvPr>
        </p:nvSpPr>
        <p:spPr/>
        <p:txBody>
          <a:bodyPr/>
          <a:lstStyle/>
          <a:p>
            <a:fld id="{CABE09A5-5A08-4EC6-BB9F-AF0F708D3B50}" type="datetimeFigureOut">
              <a:rPr lang="en-US" smtClean="0"/>
              <a:t>12/9/2020</a:t>
            </a:fld>
            <a:endParaRPr lang="en-US"/>
          </a:p>
        </p:txBody>
      </p:sp>
      <p:sp>
        <p:nvSpPr>
          <p:cNvPr id="4" name="Footer Placeholder 3">
            <a:extLst>
              <a:ext uri="{FF2B5EF4-FFF2-40B4-BE49-F238E27FC236}">
                <a16:creationId xmlns:a16="http://schemas.microsoft.com/office/drawing/2014/main" id="{345CED6B-1642-40DA-A6F9-4C1D5941FEC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8ED0780-2168-4B72-88BE-49A38E2362FF}"/>
              </a:ext>
            </a:extLst>
          </p:cNvPr>
          <p:cNvSpPr>
            <a:spLocks noGrp="1"/>
          </p:cNvSpPr>
          <p:nvPr>
            <p:ph type="sldNum" sz="quarter" idx="12"/>
          </p:nvPr>
        </p:nvSpPr>
        <p:spPr/>
        <p:txBody>
          <a:bodyPr/>
          <a:lstStyle/>
          <a:p>
            <a:fld id="{F110C110-B21D-4077-B778-87F2B8D48B62}" type="slidenum">
              <a:rPr lang="en-US" smtClean="0"/>
              <a:t>‹#›</a:t>
            </a:fld>
            <a:endParaRPr lang="en-US"/>
          </a:p>
        </p:txBody>
      </p:sp>
    </p:spTree>
    <p:extLst>
      <p:ext uri="{BB962C8B-B14F-4D97-AF65-F5344CB8AC3E}">
        <p14:creationId xmlns:p14="http://schemas.microsoft.com/office/powerpoint/2010/main" val="12813841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48FDB3-0F78-4FA5-B5CB-BAD89FE105B7}"/>
              </a:ext>
            </a:extLst>
          </p:cNvPr>
          <p:cNvSpPr>
            <a:spLocks noGrp="1"/>
          </p:cNvSpPr>
          <p:nvPr>
            <p:ph type="dt" sz="half" idx="10"/>
          </p:nvPr>
        </p:nvSpPr>
        <p:spPr/>
        <p:txBody>
          <a:bodyPr/>
          <a:lstStyle/>
          <a:p>
            <a:fld id="{CABE09A5-5A08-4EC6-BB9F-AF0F708D3B50}" type="datetimeFigureOut">
              <a:rPr lang="en-US" smtClean="0"/>
              <a:t>12/9/2020</a:t>
            </a:fld>
            <a:endParaRPr lang="en-US"/>
          </a:p>
        </p:txBody>
      </p:sp>
      <p:sp>
        <p:nvSpPr>
          <p:cNvPr id="3" name="Footer Placeholder 2">
            <a:extLst>
              <a:ext uri="{FF2B5EF4-FFF2-40B4-BE49-F238E27FC236}">
                <a16:creationId xmlns:a16="http://schemas.microsoft.com/office/drawing/2014/main" id="{DEFBF504-12EE-4F21-B75C-E8190213445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CC2698A-1FAC-41B0-A015-E9923B834EBC}"/>
              </a:ext>
            </a:extLst>
          </p:cNvPr>
          <p:cNvSpPr>
            <a:spLocks noGrp="1"/>
          </p:cNvSpPr>
          <p:nvPr>
            <p:ph type="sldNum" sz="quarter" idx="12"/>
          </p:nvPr>
        </p:nvSpPr>
        <p:spPr/>
        <p:txBody>
          <a:bodyPr/>
          <a:lstStyle/>
          <a:p>
            <a:fld id="{F110C110-B21D-4077-B778-87F2B8D48B62}" type="slidenum">
              <a:rPr lang="en-US" smtClean="0"/>
              <a:t>‹#›</a:t>
            </a:fld>
            <a:endParaRPr lang="en-US"/>
          </a:p>
        </p:txBody>
      </p:sp>
    </p:spTree>
    <p:extLst>
      <p:ext uri="{BB962C8B-B14F-4D97-AF65-F5344CB8AC3E}">
        <p14:creationId xmlns:p14="http://schemas.microsoft.com/office/powerpoint/2010/main" val="38459089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C3D06-32F0-46D6-975E-B3675B76F824}"/>
              </a:ext>
            </a:extLst>
          </p:cNvPr>
          <p:cNvSpPr>
            <a:spLocks noGrp="1"/>
          </p:cNvSpPr>
          <p:nvPr>
            <p:ph type="title"/>
          </p:nvPr>
        </p:nvSpPr>
        <p:spPr>
          <a:xfrm>
            <a:off x="503873" y="609600"/>
            <a:ext cx="2359342" cy="2133600"/>
          </a:xfrm>
        </p:spPr>
        <p:txBody>
          <a:bodyPr anchor="b"/>
          <a:lstStyle>
            <a:lvl1pPr>
              <a:defRPr sz="1920"/>
            </a:lvl1pPr>
          </a:lstStyle>
          <a:p>
            <a:r>
              <a:rPr lang="en-US"/>
              <a:t>Click to edit Master title style</a:t>
            </a:r>
          </a:p>
        </p:txBody>
      </p:sp>
      <p:sp>
        <p:nvSpPr>
          <p:cNvPr id="3" name="Content Placeholder 2">
            <a:extLst>
              <a:ext uri="{FF2B5EF4-FFF2-40B4-BE49-F238E27FC236}">
                <a16:creationId xmlns:a16="http://schemas.microsoft.com/office/drawing/2014/main" id="{F1BCBCC9-1F5D-44A5-801E-44B2A234A768}"/>
              </a:ext>
            </a:extLst>
          </p:cNvPr>
          <p:cNvSpPr>
            <a:spLocks noGrp="1"/>
          </p:cNvSpPr>
          <p:nvPr>
            <p:ph idx="1"/>
          </p:nvPr>
        </p:nvSpPr>
        <p:spPr>
          <a:xfrm>
            <a:off x="3109913" y="1316567"/>
            <a:ext cx="3703320" cy="6498167"/>
          </a:xfrm>
        </p:spPr>
        <p:txBody>
          <a:bodyPr/>
          <a:lstStyle>
            <a:lvl1pPr>
              <a:defRPr sz="1920"/>
            </a:lvl1pPr>
            <a:lvl2pPr>
              <a:defRPr sz="1680"/>
            </a:lvl2pPr>
            <a:lvl3pPr>
              <a:defRPr sz="144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19BB884-8CAE-442D-A553-6229C28AB633}"/>
              </a:ext>
            </a:extLst>
          </p:cNvPr>
          <p:cNvSpPr>
            <a:spLocks noGrp="1"/>
          </p:cNvSpPr>
          <p:nvPr>
            <p:ph type="body" sz="half" idx="2"/>
          </p:nvPr>
        </p:nvSpPr>
        <p:spPr>
          <a:xfrm>
            <a:off x="503873" y="2743200"/>
            <a:ext cx="2359342" cy="5082117"/>
          </a:xfrm>
        </p:spPr>
        <p:txBody>
          <a:bodyPr/>
          <a:lstStyle>
            <a:lvl1pPr marL="0" indent="0">
              <a:buNone/>
              <a:defRPr sz="960"/>
            </a:lvl1pPr>
            <a:lvl2pPr marL="274320" indent="0">
              <a:buNone/>
              <a:defRPr sz="840"/>
            </a:lvl2pPr>
            <a:lvl3pPr marL="548640" indent="0">
              <a:buNone/>
              <a:defRPr sz="720"/>
            </a:lvl3pPr>
            <a:lvl4pPr marL="822960" indent="0">
              <a:buNone/>
              <a:defRPr sz="600"/>
            </a:lvl4pPr>
            <a:lvl5pPr marL="1097280" indent="0">
              <a:buNone/>
              <a:defRPr sz="600"/>
            </a:lvl5pPr>
            <a:lvl6pPr marL="1371600" indent="0">
              <a:buNone/>
              <a:defRPr sz="600"/>
            </a:lvl6pPr>
            <a:lvl7pPr marL="1645920" indent="0">
              <a:buNone/>
              <a:defRPr sz="600"/>
            </a:lvl7pPr>
            <a:lvl8pPr marL="1920240" indent="0">
              <a:buNone/>
              <a:defRPr sz="600"/>
            </a:lvl8pPr>
            <a:lvl9pPr marL="2194560" indent="0">
              <a:buNone/>
              <a:defRPr sz="600"/>
            </a:lvl9pPr>
          </a:lstStyle>
          <a:p>
            <a:pPr lvl="0"/>
            <a:r>
              <a:rPr lang="en-US"/>
              <a:t>Click to edit Master text styles</a:t>
            </a:r>
          </a:p>
        </p:txBody>
      </p:sp>
      <p:sp>
        <p:nvSpPr>
          <p:cNvPr id="5" name="Date Placeholder 4">
            <a:extLst>
              <a:ext uri="{FF2B5EF4-FFF2-40B4-BE49-F238E27FC236}">
                <a16:creationId xmlns:a16="http://schemas.microsoft.com/office/drawing/2014/main" id="{A161D27E-D764-413C-A0B9-EF2FA724C2A6}"/>
              </a:ext>
            </a:extLst>
          </p:cNvPr>
          <p:cNvSpPr>
            <a:spLocks noGrp="1"/>
          </p:cNvSpPr>
          <p:nvPr>
            <p:ph type="dt" sz="half" idx="10"/>
          </p:nvPr>
        </p:nvSpPr>
        <p:spPr/>
        <p:txBody>
          <a:bodyPr/>
          <a:lstStyle/>
          <a:p>
            <a:fld id="{CABE09A5-5A08-4EC6-BB9F-AF0F708D3B50}" type="datetimeFigureOut">
              <a:rPr lang="en-US" smtClean="0"/>
              <a:t>12/9/2020</a:t>
            </a:fld>
            <a:endParaRPr lang="en-US"/>
          </a:p>
        </p:txBody>
      </p:sp>
      <p:sp>
        <p:nvSpPr>
          <p:cNvPr id="6" name="Footer Placeholder 5">
            <a:extLst>
              <a:ext uri="{FF2B5EF4-FFF2-40B4-BE49-F238E27FC236}">
                <a16:creationId xmlns:a16="http://schemas.microsoft.com/office/drawing/2014/main" id="{D259DE65-E01B-4757-92C6-6CEC18DD09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5D21E0-1574-4F35-90EA-C81826318667}"/>
              </a:ext>
            </a:extLst>
          </p:cNvPr>
          <p:cNvSpPr>
            <a:spLocks noGrp="1"/>
          </p:cNvSpPr>
          <p:nvPr>
            <p:ph type="sldNum" sz="quarter" idx="12"/>
          </p:nvPr>
        </p:nvSpPr>
        <p:spPr/>
        <p:txBody>
          <a:bodyPr/>
          <a:lstStyle/>
          <a:p>
            <a:fld id="{F110C110-B21D-4077-B778-87F2B8D48B62}" type="slidenum">
              <a:rPr lang="en-US" smtClean="0"/>
              <a:t>‹#›</a:t>
            </a:fld>
            <a:endParaRPr lang="en-US"/>
          </a:p>
        </p:txBody>
      </p:sp>
    </p:spTree>
    <p:extLst>
      <p:ext uri="{BB962C8B-B14F-4D97-AF65-F5344CB8AC3E}">
        <p14:creationId xmlns:p14="http://schemas.microsoft.com/office/powerpoint/2010/main" val="16987340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8507-BF17-45D3-91C0-19C20F21167A}"/>
              </a:ext>
            </a:extLst>
          </p:cNvPr>
          <p:cNvSpPr>
            <a:spLocks noGrp="1"/>
          </p:cNvSpPr>
          <p:nvPr>
            <p:ph type="title"/>
          </p:nvPr>
        </p:nvSpPr>
        <p:spPr>
          <a:xfrm>
            <a:off x="503873" y="609600"/>
            <a:ext cx="2359342" cy="2133600"/>
          </a:xfrm>
        </p:spPr>
        <p:txBody>
          <a:bodyPr anchor="b"/>
          <a:lstStyle>
            <a:lvl1pPr>
              <a:defRPr sz="1920"/>
            </a:lvl1pPr>
          </a:lstStyle>
          <a:p>
            <a:r>
              <a:rPr lang="en-US"/>
              <a:t>Click to edit Master title style</a:t>
            </a:r>
          </a:p>
        </p:txBody>
      </p:sp>
      <p:sp>
        <p:nvSpPr>
          <p:cNvPr id="3" name="Picture Placeholder 2">
            <a:extLst>
              <a:ext uri="{FF2B5EF4-FFF2-40B4-BE49-F238E27FC236}">
                <a16:creationId xmlns:a16="http://schemas.microsoft.com/office/drawing/2014/main" id="{236AEC9E-387F-45C2-88B3-34901F897633}"/>
              </a:ext>
            </a:extLst>
          </p:cNvPr>
          <p:cNvSpPr>
            <a:spLocks noGrp="1"/>
          </p:cNvSpPr>
          <p:nvPr>
            <p:ph type="pic" idx="1"/>
          </p:nvPr>
        </p:nvSpPr>
        <p:spPr>
          <a:xfrm>
            <a:off x="3109913" y="1316567"/>
            <a:ext cx="3703320" cy="6498167"/>
          </a:xfrm>
        </p:spPr>
        <p:txBody>
          <a:bodyPr/>
          <a:lstStyle>
            <a:lvl1pPr marL="0" indent="0">
              <a:buNone/>
              <a:defRPr sz="1920"/>
            </a:lvl1pPr>
            <a:lvl2pPr marL="274320" indent="0">
              <a:buNone/>
              <a:defRPr sz="1680"/>
            </a:lvl2pPr>
            <a:lvl3pPr marL="548640" indent="0">
              <a:buNone/>
              <a:defRPr sz="1440"/>
            </a:lvl3pPr>
            <a:lvl4pPr marL="822960" indent="0">
              <a:buNone/>
              <a:defRPr sz="1200"/>
            </a:lvl4pPr>
            <a:lvl5pPr marL="1097280" indent="0">
              <a:buNone/>
              <a:defRPr sz="1200"/>
            </a:lvl5pPr>
            <a:lvl6pPr marL="1371600" indent="0">
              <a:buNone/>
              <a:defRPr sz="1200"/>
            </a:lvl6pPr>
            <a:lvl7pPr marL="1645920" indent="0">
              <a:buNone/>
              <a:defRPr sz="1200"/>
            </a:lvl7pPr>
            <a:lvl8pPr marL="1920240" indent="0">
              <a:buNone/>
              <a:defRPr sz="1200"/>
            </a:lvl8pPr>
            <a:lvl9pPr marL="2194560" indent="0">
              <a:buNone/>
              <a:defRPr sz="1200"/>
            </a:lvl9pPr>
          </a:lstStyle>
          <a:p>
            <a:endParaRPr lang="en-US"/>
          </a:p>
        </p:txBody>
      </p:sp>
      <p:sp>
        <p:nvSpPr>
          <p:cNvPr id="4" name="Text Placeholder 3">
            <a:extLst>
              <a:ext uri="{FF2B5EF4-FFF2-40B4-BE49-F238E27FC236}">
                <a16:creationId xmlns:a16="http://schemas.microsoft.com/office/drawing/2014/main" id="{6F2BF96C-F451-4914-AE10-E8F8397623DE}"/>
              </a:ext>
            </a:extLst>
          </p:cNvPr>
          <p:cNvSpPr>
            <a:spLocks noGrp="1"/>
          </p:cNvSpPr>
          <p:nvPr>
            <p:ph type="body" sz="half" idx="2"/>
          </p:nvPr>
        </p:nvSpPr>
        <p:spPr>
          <a:xfrm>
            <a:off x="503873" y="2743200"/>
            <a:ext cx="2359342" cy="5082117"/>
          </a:xfrm>
        </p:spPr>
        <p:txBody>
          <a:bodyPr/>
          <a:lstStyle>
            <a:lvl1pPr marL="0" indent="0">
              <a:buNone/>
              <a:defRPr sz="960"/>
            </a:lvl1pPr>
            <a:lvl2pPr marL="274320" indent="0">
              <a:buNone/>
              <a:defRPr sz="840"/>
            </a:lvl2pPr>
            <a:lvl3pPr marL="548640" indent="0">
              <a:buNone/>
              <a:defRPr sz="720"/>
            </a:lvl3pPr>
            <a:lvl4pPr marL="822960" indent="0">
              <a:buNone/>
              <a:defRPr sz="600"/>
            </a:lvl4pPr>
            <a:lvl5pPr marL="1097280" indent="0">
              <a:buNone/>
              <a:defRPr sz="600"/>
            </a:lvl5pPr>
            <a:lvl6pPr marL="1371600" indent="0">
              <a:buNone/>
              <a:defRPr sz="600"/>
            </a:lvl6pPr>
            <a:lvl7pPr marL="1645920" indent="0">
              <a:buNone/>
              <a:defRPr sz="600"/>
            </a:lvl7pPr>
            <a:lvl8pPr marL="1920240" indent="0">
              <a:buNone/>
              <a:defRPr sz="600"/>
            </a:lvl8pPr>
            <a:lvl9pPr marL="2194560" indent="0">
              <a:buNone/>
              <a:defRPr sz="600"/>
            </a:lvl9pPr>
          </a:lstStyle>
          <a:p>
            <a:pPr lvl="0"/>
            <a:r>
              <a:rPr lang="en-US"/>
              <a:t>Click to edit Master text styles</a:t>
            </a:r>
          </a:p>
        </p:txBody>
      </p:sp>
      <p:sp>
        <p:nvSpPr>
          <p:cNvPr id="5" name="Date Placeholder 4">
            <a:extLst>
              <a:ext uri="{FF2B5EF4-FFF2-40B4-BE49-F238E27FC236}">
                <a16:creationId xmlns:a16="http://schemas.microsoft.com/office/drawing/2014/main" id="{EF036C56-81B1-4C2A-A2AF-18463F6BC514}"/>
              </a:ext>
            </a:extLst>
          </p:cNvPr>
          <p:cNvSpPr>
            <a:spLocks noGrp="1"/>
          </p:cNvSpPr>
          <p:nvPr>
            <p:ph type="dt" sz="half" idx="10"/>
          </p:nvPr>
        </p:nvSpPr>
        <p:spPr/>
        <p:txBody>
          <a:bodyPr/>
          <a:lstStyle/>
          <a:p>
            <a:fld id="{CABE09A5-5A08-4EC6-BB9F-AF0F708D3B50}" type="datetimeFigureOut">
              <a:rPr lang="en-US" smtClean="0"/>
              <a:t>12/9/2020</a:t>
            </a:fld>
            <a:endParaRPr lang="en-US"/>
          </a:p>
        </p:txBody>
      </p:sp>
      <p:sp>
        <p:nvSpPr>
          <p:cNvPr id="6" name="Footer Placeholder 5">
            <a:extLst>
              <a:ext uri="{FF2B5EF4-FFF2-40B4-BE49-F238E27FC236}">
                <a16:creationId xmlns:a16="http://schemas.microsoft.com/office/drawing/2014/main" id="{EBA1D37D-F3DC-4CE1-AD9F-A9A0F6999D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D4A3AD-2227-45CC-88FD-F0D600218842}"/>
              </a:ext>
            </a:extLst>
          </p:cNvPr>
          <p:cNvSpPr>
            <a:spLocks noGrp="1"/>
          </p:cNvSpPr>
          <p:nvPr>
            <p:ph type="sldNum" sz="quarter" idx="12"/>
          </p:nvPr>
        </p:nvSpPr>
        <p:spPr/>
        <p:txBody>
          <a:bodyPr/>
          <a:lstStyle/>
          <a:p>
            <a:fld id="{F110C110-B21D-4077-B778-87F2B8D48B62}" type="slidenum">
              <a:rPr lang="en-US" smtClean="0"/>
              <a:t>‹#›</a:t>
            </a:fld>
            <a:endParaRPr lang="en-US"/>
          </a:p>
        </p:txBody>
      </p:sp>
    </p:spTree>
    <p:extLst>
      <p:ext uri="{BB962C8B-B14F-4D97-AF65-F5344CB8AC3E}">
        <p14:creationId xmlns:p14="http://schemas.microsoft.com/office/powerpoint/2010/main" val="15934782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7C033F-2AEE-486D-833B-BA974C6E368F}"/>
              </a:ext>
            </a:extLst>
          </p:cNvPr>
          <p:cNvSpPr>
            <a:spLocks noGrp="1"/>
          </p:cNvSpPr>
          <p:nvPr>
            <p:ph type="title"/>
          </p:nvPr>
        </p:nvSpPr>
        <p:spPr>
          <a:xfrm>
            <a:off x="502920" y="486834"/>
            <a:ext cx="6309360" cy="176741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3CEB794-AE8E-4B64-A511-DBA75BDAC50C}"/>
              </a:ext>
            </a:extLst>
          </p:cNvPr>
          <p:cNvSpPr>
            <a:spLocks noGrp="1"/>
          </p:cNvSpPr>
          <p:nvPr>
            <p:ph type="body" idx="1"/>
          </p:nvPr>
        </p:nvSpPr>
        <p:spPr>
          <a:xfrm>
            <a:off x="502920" y="2434167"/>
            <a:ext cx="6309360"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0F1987-CF44-47D5-9AA4-F68247497560}"/>
              </a:ext>
            </a:extLst>
          </p:cNvPr>
          <p:cNvSpPr>
            <a:spLocks noGrp="1"/>
          </p:cNvSpPr>
          <p:nvPr>
            <p:ph type="dt" sz="half" idx="2"/>
          </p:nvPr>
        </p:nvSpPr>
        <p:spPr>
          <a:xfrm>
            <a:off x="502920" y="8475134"/>
            <a:ext cx="1645920" cy="486833"/>
          </a:xfrm>
          <a:prstGeom prst="rect">
            <a:avLst/>
          </a:prstGeom>
        </p:spPr>
        <p:txBody>
          <a:bodyPr vert="horz" lIns="91440" tIns="45720" rIns="91440" bIns="45720" rtlCol="0" anchor="ctr"/>
          <a:lstStyle>
            <a:lvl1pPr algn="l">
              <a:defRPr sz="720">
                <a:solidFill>
                  <a:schemeClr val="tx1">
                    <a:tint val="75000"/>
                  </a:schemeClr>
                </a:solidFill>
              </a:defRPr>
            </a:lvl1pPr>
          </a:lstStyle>
          <a:p>
            <a:fld id="{CABE09A5-5A08-4EC6-BB9F-AF0F708D3B50}" type="datetimeFigureOut">
              <a:rPr lang="en-US" smtClean="0"/>
              <a:t>12/9/2020</a:t>
            </a:fld>
            <a:endParaRPr lang="en-US"/>
          </a:p>
        </p:txBody>
      </p:sp>
      <p:sp>
        <p:nvSpPr>
          <p:cNvPr id="5" name="Footer Placeholder 4">
            <a:extLst>
              <a:ext uri="{FF2B5EF4-FFF2-40B4-BE49-F238E27FC236}">
                <a16:creationId xmlns:a16="http://schemas.microsoft.com/office/drawing/2014/main" id="{8D3D7F5F-9FEC-4AAF-A6B1-AE6D2C019B82}"/>
              </a:ext>
            </a:extLst>
          </p:cNvPr>
          <p:cNvSpPr>
            <a:spLocks noGrp="1"/>
          </p:cNvSpPr>
          <p:nvPr>
            <p:ph type="ftr" sz="quarter" idx="3"/>
          </p:nvPr>
        </p:nvSpPr>
        <p:spPr>
          <a:xfrm>
            <a:off x="2423160" y="8475134"/>
            <a:ext cx="2468880" cy="486833"/>
          </a:xfrm>
          <a:prstGeom prst="rect">
            <a:avLst/>
          </a:prstGeom>
        </p:spPr>
        <p:txBody>
          <a:bodyPr vert="horz" lIns="91440" tIns="45720" rIns="91440" bIns="45720" rtlCol="0" anchor="ctr"/>
          <a:lstStyle>
            <a:lvl1pPr algn="ctr">
              <a:defRPr sz="72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D9DCC06-17BB-4E5D-BBEA-1DDDD24BE007}"/>
              </a:ext>
            </a:extLst>
          </p:cNvPr>
          <p:cNvSpPr>
            <a:spLocks noGrp="1"/>
          </p:cNvSpPr>
          <p:nvPr>
            <p:ph type="sldNum" sz="quarter" idx="4"/>
          </p:nvPr>
        </p:nvSpPr>
        <p:spPr>
          <a:xfrm>
            <a:off x="5166360" y="8475134"/>
            <a:ext cx="1645920" cy="486833"/>
          </a:xfrm>
          <a:prstGeom prst="rect">
            <a:avLst/>
          </a:prstGeom>
        </p:spPr>
        <p:txBody>
          <a:bodyPr vert="horz" lIns="91440" tIns="45720" rIns="91440" bIns="45720" rtlCol="0" anchor="ctr"/>
          <a:lstStyle>
            <a:lvl1pPr algn="r">
              <a:defRPr sz="720">
                <a:solidFill>
                  <a:schemeClr val="tx1">
                    <a:tint val="75000"/>
                  </a:schemeClr>
                </a:solidFill>
              </a:defRPr>
            </a:lvl1pPr>
          </a:lstStyle>
          <a:p>
            <a:fld id="{F110C110-B21D-4077-B778-87F2B8D48B62}" type="slidenum">
              <a:rPr lang="en-US" smtClean="0"/>
              <a:t>‹#›</a:t>
            </a:fld>
            <a:endParaRPr lang="en-US"/>
          </a:p>
        </p:txBody>
      </p:sp>
    </p:spTree>
    <p:extLst>
      <p:ext uri="{BB962C8B-B14F-4D97-AF65-F5344CB8AC3E}">
        <p14:creationId xmlns:p14="http://schemas.microsoft.com/office/powerpoint/2010/main" val="33205951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548640" rtl="0" eaLnBrk="1" latinLnBrk="0" hangingPunct="1">
        <a:lnSpc>
          <a:spcPct val="90000"/>
        </a:lnSpc>
        <a:spcBef>
          <a:spcPct val="0"/>
        </a:spcBef>
        <a:buNone/>
        <a:defRPr sz="2640" kern="1200">
          <a:solidFill>
            <a:schemeClr val="tx1"/>
          </a:solidFill>
          <a:latin typeface="+mj-lt"/>
          <a:ea typeface="+mj-ea"/>
          <a:cs typeface="+mj-cs"/>
        </a:defRPr>
      </a:lvl1pPr>
    </p:titleStyle>
    <p:bodyStyle>
      <a:lvl1pPr marL="137160" indent="-137160" algn="l" defTabSz="548640" rtl="0" eaLnBrk="1" latinLnBrk="0" hangingPunct="1">
        <a:lnSpc>
          <a:spcPct val="90000"/>
        </a:lnSpc>
        <a:spcBef>
          <a:spcPts val="600"/>
        </a:spcBef>
        <a:buFont typeface="Arial" panose="020B0604020202020204" pitchFamily="34" charset="0"/>
        <a:buChar char="•"/>
        <a:defRPr sz="1680" kern="1200">
          <a:solidFill>
            <a:schemeClr val="tx1"/>
          </a:solidFill>
          <a:latin typeface="+mn-lt"/>
          <a:ea typeface="+mn-ea"/>
          <a:cs typeface="+mn-cs"/>
        </a:defRPr>
      </a:lvl1pPr>
      <a:lvl2pPr marL="411480" indent="-137160" algn="l" defTabSz="548640" rtl="0" eaLnBrk="1" latinLnBrk="0" hangingPunct="1">
        <a:lnSpc>
          <a:spcPct val="90000"/>
        </a:lnSpc>
        <a:spcBef>
          <a:spcPts val="300"/>
        </a:spcBef>
        <a:buFont typeface="Arial" panose="020B0604020202020204" pitchFamily="34" charset="0"/>
        <a:buChar char="•"/>
        <a:defRPr sz="1440" kern="1200">
          <a:solidFill>
            <a:schemeClr val="tx1"/>
          </a:solidFill>
          <a:latin typeface="+mn-lt"/>
          <a:ea typeface="+mn-ea"/>
          <a:cs typeface="+mn-cs"/>
        </a:defRPr>
      </a:lvl2pPr>
      <a:lvl3pPr marL="685800" indent="-137160" algn="l" defTabSz="54864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3pPr>
      <a:lvl4pPr marL="960120" indent="-137160" algn="l" defTabSz="548640" rtl="0" eaLnBrk="1" latinLnBrk="0" hangingPunct="1">
        <a:lnSpc>
          <a:spcPct val="90000"/>
        </a:lnSpc>
        <a:spcBef>
          <a:spcPts val="300"/>
        </a:spcBef>
        <a:buFont typeface="Arial" panose="020B0604020202020204" pitchFamily="34" charset="0"/>
        <a:buChar char="•"/>
        <a:defRPr sz="1080" kern="1200">
          <a:solidFill>
            <a:schemeClr val="tx1"/>
          </a:solidFill>
          <a:latin typeface="+mn-lt"/>
          <a:ea typeface="+mn-ea"/>
          <a:cs typeface="+mn-cs"/>
        </a:defRPr>
      </a:lvl4pPr>
      <a:lvl5pPr marL="1234440" indent="-137160" algn="l" defTabSz="548640" rtl="0" eaLnBrk="1" latinLnBrk="0" hangingPunct="1">
        <a:lnSpc>
          <a:spcPct val="90000"/>
        </a:lnSpc>
        <a:spcBef>
          <a:spcPts val="300"/>
        </a:spcBef>
        <a:buFont typeface="Arial" panose="020B0604020202020204" pitchFamily="34" charset="0"/>
        <a:buChar char="•"/>
        <a:defRPr sz="1080" kern="1200">
          <a:solidFill>
            <a:schemeClr val="tx1"/>
          </a:solidFill>
          <a:latin typeface="+mn-lt"/>
          <a:ea typeface="+mn-ea"/>
          <a:cs typeface="+mn-cs"/>
        </a:defRPr>
      </a:lvl5pPr>
      <a:lvl6pPr marL="1508760" indent="-137160" algn="l" defTabSz="548640" rtl="0" eaLnBrk="1" latinLnBrk="0" hangingPunct="1">
        <a:lnSpc>
          <a:spcPct val="90000"/>
        </a:lnSpc>
        <a:spcBef>
          <a:spcPts val="300"/>
        </a:spcBef>
        <a:buFont typeface="Arial" panose="020B0604020202020204" pitchFamily="34" charset="0"/>
        <a:buChar char="•"/>
        <a:defRPr sz="1080" kern="1200">
          <a:solidFill>
            <a:schemeClr val="tx1"/>
          </a:solidFill>
          <a:latin typeface="+mn-lt"/>
          <a:ea typeface="+mn-ea"/>
          <a:cs typeface="+mn-cs"/>
        </a:defRPr>
      </a:lvl6pPr>
      <a:lvl7pPr marL="1783080" indent="-137160" algn="l" defTabSz="548640" rtl="0" eaLnBrk="1" latinLnBrk="0" hangingPunct="1">
        <a:lnSpc>
          <a:spcPct val="90000"/>
        </a:lnSpc>
        <a:spcBef>
          <a:spcPts val="300"/>
        </a:spcBef>
        <a:buFont typeface="Arial" panose="020B0604020202020204" pitchFamily="34" charset="0"/>
        <a:buChar char="•"/>
        <a:defRPr sz="1080" kern="1200">
          <a:solidFill>
            <a:schemeClr val="tx1"/>
          </a:solidFill>
          <a:latin typeface="+mn-lt"/>
          <a:ea typeface="+mn-ea"/>
          <a:cs typeface="+mn-cs"/>
        </a:defRPr>
      </a:lvl7pPr>
      <a:lvl8pPr marL="2057400" indent="-137160" algn="l" defTabSz="548640" rtl="0" eaLnBrk="1" latinLnBrk="0" hangingPunct="1">
        <a:lnSpc>
          <a:spcPct val="90000"/>
        </a:lnSpc>
        <a:spcBef>
          <a:spcPts val="300"/>
        </a:spcBef>
        <a:buFont typeface="Arial" panose="020B0604020202020204" pitchFamily="34" charset="0"/>
        <a:buChar char="•"/>
        <a:defRPr sz="1080" kern="1200">
          <a:solidFill>
            <a:schemeClr val="tx1"/>
          </a:solidFill>
          <a:latin typeface="+mn-lt"/>
          <a:ea typeface="+mn-ea"/>
          <a:cs typeface="+mn-cs"/>
        </a:defRPr>
      </a:lvl8pPr>
      <a:lvl9pPr marL="2331720" indent="-137160" algn="l" defTabSz="548640" rtl="0" eaLnBrk="1" latinLnBrk="0" hangingPunct="1">
        <a:lnSpc>
          <a:spcPct val="90000"/>
        </a:lnSpc>
        <a:spcBef>
          <a:spcPts val="300"/>
        </a:spcBef>
        <a:buFont typeface="Arial" panose="020B0604020202020204" pitchFamily="34" charset="0"/>
        <a:buChar char="•"/>
        <a:defRPr sz="1080" kern="1200">
          <a:solidFill>
            <a:schemeClr val="tx1"/>
          </a:solidFill>
          <a:latin typeface="+mn-lt"/>
          <a:ea typeface="+mn-ea"/>
          <a:cs typeface="+mn-cs"/>
        </a:defRPr>
      </a:lvl9pPr>
    </p:bodyStyle>
    <p:otherStyle>
      <a:defPPr>
        <a:defRPr lang="en-US"/>
      </a:defPPr>
      <a:lvl1pPr marL="0" algn="l" defTabSz="548640" rtl="0" eaLnBrk="1" latinLnBrk="0" hangingPunct="1">
        <a:defRPr sz="1080" kern="1200">
          <a:solidFill>
            <a:schemeClr val="tx1"/>
          </a:solidFill>
          <a:latin typeface="+mn-lt"/>
          <a:ea typeface="+mn-ea"/>
          <a:cs typeface="+mn-cs"/>
        </a:defRPr>
      </a:lvl1pPr>
      <a:lvl2pPr marL="274320" algn="l" defTabSz="548640" rtl="0" eaLnBrk="1" latinLnBrk="0" hangingPunct="1">
        <a:defRPr sz="1080" kern="1200">
          <a:solidFill>
            <a:schemeClr val="tx1"/>
          </a:solidFill>
          <a:latin typeface="+mn-lt"/>
          <a:ea typeface="+mn-ea"/>
          <a:cs typeface="+mn-cs"/>
        </a:defRPr>
      </a:lvl2pPr>
      <a:lvl3pPr marL="548640" algn="l" defTabSz="548640" rtl="0" eaLnBrk="1" latinLnBrk="0" hangingPunct="1">
        <a:defRPr sz="1080" kern="1200">
          <a:solidFill>
            <a:schemeClr val="tx1"/>
          </a:solidFill>
          <a:latin typeface="+mn-lt"/>
          <a:ea typeface="+mn-ea"/>
          <a:cs typeface="+mn-cs"/>
        </a:defRPr>
      </a:lvl3pPr>
      <a:lvl4pPr marL="822960" algn="l" defTabSz="548640" rtl="0" eaLnBrk="1" latinLnBrk="0" hangingPunct="1">
        <a:defRPr sz="1080" kern="1200">
          <a:solidFill>
            <a:schemeClr val="tx1"/>
          </a:solidFill>
          <a:latin typeface="+mn-lt"/>
          <a:ea typeface="+mn-ea"/>
          <a:cs typeface="+mn-cs"/>
        </a:defRPr>
      </a:lvl4pPr>
      <a:lvl5pPr marL="1097280" algn="l" defTabSz="548640" rtl="0" eaLnBrk="1" latinLnBrk="0" hangingPunct="1">
        <a:defRPr sz="1080" kern="1200">
          <a:solidFill>
            <a:schemeClr val="tx1"/>
          </a:solidFill>
          <a:latin typeface="+mn-lt"/>
          <a:ea typeface="+mn-ea"/>
          <a:cs typeface="+mn-cs"/>
        </a:defRPr>
      </a:lvl5pPr>
      <a:lvl6pPr marL="1371600" algn="l" defTabSz="548640" rtl="0" eaLnBrk="1" latinLnBrk="0" hangingPunct="1">
        <a:defRPr sz="1080" kern="1200">
          <a:solidFill>
            <a:schemeClr val="tx1"/>
          </a:solidFill>
          <a:latin typeface="+mn-lt"/>
          <a:ea typeface="+mn-ea"/>
          <a:cs typeface="+mn-cs"/>
        </a:defRPr>
      </a:lvl6pPr>
      <a:lvl7pPr marL="1645920" algn="l" defTabSz="548640" rtl="0" eaLnBrk="1" latinLnBrk="0" hangingPunct="1">
        <a:defRPr sz="1080" kern="1200">
          <a:solidFill>
            <a:schemeClr val="tx1"/>
          </a:solidFill>
          <a:latin typeface="+mn-lt"/>
          <a:ea typeface="+mn-ea"/>
          <a:cs typeface="+mn-cs"/>
        </a:defRPr>
      </a:lvl7pPr>
      <a:lvl8pPr marL="1920240" algn="l" defTabSz="548640" rtl="0" eaLnBrk="1" latinLnBrk="0" hangingPunct="1">
        <a:defRPr sz="1080" kern="1200">
          <a:solidFill>
            <a:schemeClr val="tx1"/>
          </a:solidFill>
          <a:latin typeface="+mn-lt"/>
          <a:ea typeface="+mn-ea"/>
          <a:cs typeface="+mn-cs"/>
        </a:defRPr>
      </a:lvl8pPr>
      <a:lvl9pPr marL="2194560" algn="l" defTabSz="548640" rtl="0" eaLnBrk="1" latinLnBrk="0" hangingPunct="1">
        <a:defRPr sz="10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F6FD4081-BCDC-4B2E-9F41-D451B4EB4C02}"/>
              </a:ext>
            </a:extLst>
          </p:cNvPr>
          <p:cNvPicPr>
            <a:picLocks noChangeAspect="1"/>
          </p:cNvPicPr>
          <p:nvPr/>
        </p:nvPicPr>
        <p:blipFill>
          <a:blip r:embed="rId2">
            <a:extLst>
              <a:ext uri="{28A0092B-C50C-407E-A947-70E740481C1C}">
                <a14:useLocalDpi xmlns:a14="http://schemas.microsoft.com/office/drawing/2010/main" val="0"/>
              </a:ext>
            </a:extLst>
          </a:blip>
          <a:stretch/>
        </p:blipFill>
        <p:spPr bwMode="auto">
          <a:xfrm>
            <a:off x="0" y="0"/>
            <a:ext cx="7315200" cy="4878116"/>
          </a:xfrm>
          <a:prstGeom prst="rect">
            <a:avLst/>
          </a:prstGeom>
          <a:solidFill>
            <a:srgbClr val="FF0000"/>
          </a:solidFill>
          <a:ln>
            <a:noFill/>
          </a:ln>
          <a:effectLst/>
        </p:spPr>
      </p:pic>
      <p:sp>
        <p:nvSpPr>
          <p:cNvPr id="45" name="Text Box 45">
            <a:extLst>
              <a:ext uri="{FF2B5EF4-FFF2-40B4-BE49-F238E27FC236}">
                <a16:creationId xmlns:a16="http://schemas.microsoft.com/office/drawing/2014/main" id="{167757E9-179A-4C8D-AE0C-2C3D10919CD1}"/>
              </a:ext>
            </a:extLst>
          </p:cNvPr>
          <p:cNvSpPr txBox="1">
            <a:spLocks noChangeArrowheads="1"/>
          </p:cNvSpPr>
          <p:nvPr/>
        </p:nvSpPr>
        <p:spPr bwMode="auto">
          <a:xfrm>
            <a:off x="0" y="5971583"/>
            <a:ext cx="7314882" cy="2093234"/>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ctr" anchorCtr="0" upright="1">
            <a:noAutofit/>
          </a:bodyPr>
          <a:lstStyle/>
          <a:p>
            <a:pPr marL="0" marR="0" algn="ctr">
              <a:spcBef>
                <a:spcPts val="0"/>
              </a:spcBef>
              <a:spcAft>
                <a:spcPts val="0"/>
              </a:spcAft>
            </a:pPr>
            <a:r>
              <a:rPr lang="en-US" sz="1200" b="1" dirty="0">
                <a:latin typeface="Arial" panose="020B0604020202020204" pitchFamily="34" charset="0"/>
                <a:cs typeface="Arial" panose="020B0604020202020204" pitchFamily="34" charset="0"/>
              </a:rPr>
              <a:t>PRICE REDUCED!! MOTIVATED SELLERS!! MOVE IN READY!!</a:t>
            </a:r>
          </a:p>
          <a:p>
            <a:pPr marL="0" marR="0" algn="ctr">
              <a:spcBef>
                <a:spcPts val="0"/>
              </a:spcBef>
              <a:spcAft>
                <a:spcPts val="0"/>
              </a:spcAft>
            </a:pPr>
            <a:endParaRPr lang="en-US" sz="1200" b="1" dirty="0">
              <a:latin typeface="Arial" panose="020B0604020202020204" pitchFamily="34" charset="0"/>
              <a:cs typeface="Arial" panose="020B0604020202020204" pitchFamily="34" charset="0"/>
            </a:endParaRPr>
          </a:p>
          <a:p>
            <a:pPr marL="0" marR="0" algn="ctr">
              <a:spcBef>
                <a:spcPts val="0"/>
              </a:spcBef>
              <a:spcAft>
                <a:spcPts val="0"/>
              </a:spcAft>
            </a:pPr>
            <a:r>
              <a:rPr lang="en-US" sz="1200" dirty="0">
                <a:latin typeface="Arial" panose="020B0604020202020204" pitchFamily="34" charset="0"/>
                <a:cs typeface="Arial" panose="020B0604020202020204" pitchFamily="34" charset="0"/>
              </a:rPr>
              <a:t>  Charming ranch home located in the Alston Court subsection of Crowfield Plantation. As you enter the home you are greeted to a large open floor plan with hardwood floors and ceramic tile. On the first level you have two bedrooms and two bathrooms. The spacious master bedroom on the first floor features three closets and </a:t>
            </a:r>
            <a:r>
              <a:rPr lang="en-US" sz="1200" dirty="0" err="1">
                <a:latin typeface="Arial" panose="020B0604020202020204" pitchFamily="34" charset="0"/>
                <a:cs typeface="Arial" panose="020B0604020202020204" pitchFamily="34" charset="0"/>
              </a:rPr>
              <a:t>en</a:t>
            </a:r>
            <a:r>
              <a:rPr lang="en-US" sz="1200" dirty="0">
                <a:latin typeface="Arial" panose="020B0604020202020204" pitchFamily="34" charset="0"/>
                <a:cs typeface="Arial" panose="020B0604020202020204" pitchFamily="34" charset="0"/>
              </a:rPr>
              <a:t>-suite bathroom. You also have access to the patio from the master suite. The third bedroom is on the second level. You won't be able to tell how large this home really is until you go inside. The fenced in yard includes a patio area that is perfect for dining. This neighborhood includes a playground, tennis court and baseball field. The roof is one year old. This home has a transferable termite bond.</a:t>
            </a:r>
          </a:p>
        </p:txBody>
      </p:sp>
      <p:pic>
        <p:nvPicPr>
          <p:cNvPr id="47" name="Picture 46">
            <a:extLst>
              <a:ext uri="{FF2B5EF4-FFF2-40B4-BE49-F238E27FC236}">
                <a16:creationId xmlns:a16="http://schemas.microsoft.com/office/drawing/2014/main" id="{0227E973-17B0-4AC4-A895-39FD6E0D6BFB}"/>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843" y="8087995"/>
            <a:ext cx="4972050" cy="999490"/>
          </a:xfrm>
          <a:prstGeom prst="rect">
            <a:avLst/>
          </a:prstGeom>
          <a:noFill/>
          <a:ln>
            <a:noFill/>
          </a:ln>
        </p:spPr>
      </p:pic>
      <p:sp>
        <p:nvSpPr>
          <p:cNvPr id="48" name="Text Box 9">
            <a:extLst>
              <a:ext uri="{FF2B5EF4-FFF2-40B4-BE49-F238E27FC236}">
                <a16:creationId xmlns:a16="http://schemas.microsoft.com/office/drawing/2014/main" id="{2E369640-4482-41C5-ADBC-61182E76790F}"/>
              </a:ext>
            </a:extLst>
          </p:cNvPr>
          <p:cNvSpPr txBox="1">
            <a:spLocks noChangeArrowheads="1"/>
          </p:cNvSpPr>
          <p:nvPr/>
        </p:nvSpPr>
        <p:spPr bwMode="auto">
          <a:xfrm>
            <a:off x="4981893" y="8149749"/>
            <a:ext cx="2333307" cy="875983"/>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gn="ctr">
              <a:lnSpc>
                <a:spcPts val="1500"/>
              </a:lnSpc>
              <a:spcBef>
                <a:spcPts val="0"/>
              </a:spcBef>
              <a:spcAft>
                <a:spcPts val="0"/>
              </a:spcAft>
            </a:pPr>
            <a:r>
              <a:rPr lang="it-IT" sz="1200" b="1" kern="1400">
                <a:solidFill>
                  <a:srgbClr val="212120"/>
                </a:solidFill>
                <a:effectLst/>
                <a:latin typeface="Arial" panose="020B0604020202020204" pitchFamily="34" charset="0"/>
                <a:ea typeface="Times New Roman" panose="02020603050405020304" pitchFamily="18" charset="0"/>
                <a:cs typeface="Arial" panose="020B0604020202020204" pitchFamily="34" charset="0"/>
              </a:rPr>
              <a:t>Renata Smalls</a:t>
            </a:r>
            <a:endParaRPr lang="it-IT" sz="1200" b="1" kern="1400" dirty="0">
              <a:solidFill>
                <a:srgbClr val="212120"/>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a:lnSpc>
                <a:spcPts val="1500"/>
              </a:lnSpc>
              <a:spcBef>
                <a:spcPts val="0"/>
              </a:spcBef>
              <a:spcAft>
                <a:spcPts val="0"/>
              </a:spcAft>
            </a:pPr>
            <a:r>
              <a:rPr lang="it-IT" sz="1100" kern="1400" dirty="0">
                <a:solidFill>
                  <a:srgbClr val="212120"/>
                </a:solidFill>
                <a:effectLst/>
                <a:latin typeface="Arial" panose="020B0604020202020204" pitchFamily="34" charset="0"/>
                <a:ea typeface="Times New Roman" panose="02020603050405020304" pitchFamily="18" charset="0"/>
                <a:cs typeface="Arial" panose="020B0604020202020204" pitchFamily="34" charset="0"/>
              </a:rPr>
              <a:t>stinsonspace@bellsouth.net</a:t>
            </a:r>
            <a:br>
              <a:rPr lang="it-IT" sz="1100" kern="1400" dirty="0">
                <a:solidFill>
                  <a:srgbClr val="212120"/>
                </a:solidFill>
                <a:effectLst/>
                <a:latin typeface="Arial" panose="020B0604020202020204" pitchFamily="34" charset="0"/>
                <a:ea typeface="Times New Roman" panose="02020603050405020304" pitchFamily="18" charset="0"/>
                <a:cs typeface="Arial" panose="020B0604020202020204" pitchFamily="34" charset="0"/>
              </a:rPr>
            </a:br>
            <a:r>
              <a:rPr lang="it-IT" sz="1100" kern="1400" dirty="0">
                <a:solidFill>
                  <a:srgbClr val="212120"/>
                </a:solidFill>
                <a:effectLst/>
                <a:latin typeface="Arial" panose="020B0604020202020204" pitchFamily="34" charset="0"/>
                <a:ea typeface="Times New Roman" panose="02020603050405020304" pitchFamily="18" charset="0"/>
                <a:cs typeface="Arial" panose="020B0604020202020204" pitchFamily="34" charset="0"/>
              </a:rPr>
              <a:t>www.thespacecompany.com</a:t>
            </a:r>
          </a:p>
          <a:p>
            <a:pPr marL="0" marR="0" algn="ctr">
              <a:lnSpc>
                <a:spcPts val="1500"/>
              </a:lnSpc>
              <a:spcBef>
                <a:spcPts val="0"/>
              </a:spcBef>
              <a:spcAft>
                <a:spcPts val="0"/>
              </a:spcAft>
            </a:pPr>
            <a:r>
              <a:rPr lang="it-IT" sz="1100" kern="1400" dirty="0">
                <a:solidFill>
                  <a:srgbClr val="212120"/>
                </a:solidFill>
                <a:effectLst/>
                <a:latin typeface="Arial" panose="020B0604020202020204" pitchFamily="34" charset="0"/>
                <a:ea typeface="Times New Roman" panose="02020603050405020304" pitchFamily="18" charset="0"/>
                <a:cs typeface="Arial" panose="020B0604020202020204" pitchFamily="34" charset="0"/>
              </a:rPr>
              <a:t>O 843-577-2676 | M 843-864-3990</a:t>
            </a:r>
            <a:endParaRPr lang="en-US" sz="900" kern="1400" dirty="0">
              <a:solidFill>
                <a:srgbClr val="212120"/>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2064" name="Picture 2063">
            <a:extLst>
              <a:ext uri="{FF2B5EF4-FFF2-40B4-BE49-F238E27FC236}">
                <a16:creationId xmlns:a16="http://schemas.microsoft.com/office/drawing/2014/main" id="{AD2A2AD8-0E8A-44CB-8D9D-DC7760D55CF1}"/>
              </a:ext>
            </a:extLst>
          </p:cNvPr>
          <p:cNvPicPr>
            <a:picLocks noChangeAspect="1"/>
          </p:cNvPicPr>
          <p:nvPr/>
        </p:nvPicPr>
        <p:blipFill>
          <a:blip r:embed="rId4">
            <a:extLst>
              <a:ext uri="{28A0092B-C50C-407E-A947-70E740481C1C}">
                <a14:useLocalDpi xmlns:a14="http://schemas.microsoft.com/office/drawing/2010/main" val="0"/>
              </a:ext>
            </a:extLst>
          </a:blip>
          <a:stretch/>
        </p:blipFill>
        <p:spPr>
          <a:xfrm>
            <a:off x="0" y="4752875"/>
            <a:ext cx="1828800" cy="1218708"/>
          </a:xfrm>
          <a:prstGeom prst="rect">
            <a:avLst/>
          </a:prstGeom>
          <a:ln>
            <a:solidFill>
              <a:schemeClr val="bg1"/>
            </a:solidFill>
          </a:ln>
        </p:spPr>
      </p:pic>
      <p:pic>
        <p:nvPicPr>
          <p:cNvPr id="2066" name="Picture 2065">
            <a:extLst>
              <a:ext uri="{FF2B5EF4-FFF2-40B4-BE49-F238E27FC236}">
                <a16:creationId xmlns:a16="http://schemas.microsoft.com/office/drawing/2014/main" id="{4F34C18D-3F13-413F-8E3B-8916459EA1E4}"/>
              </a:ext>
            </a:extLst>
          </p:cNvPr>
          <p:cNvPicPr>
            <a:picLocks noChangeAspect="1"/>
          </p:cNvPicPr>
          <p:nvPr/>
        </p:nvPicPr>
        <p:blipFill>
          <a:blip r:embed="rId5">
            <a:extLst>
              <a:ext uri="{28A0092B-C50C-407E-A947-70E740481C1C}">
                <a14:useLocalDpi xmlns:a14="http://schemas.microsoft.com/office/drawing/2010/main" val="0"/>
              </a:ext>
            </a:extLst>
          </a:blip>
          <a:stretch/>
        </p:blipFill>
        <p:spPr>
          <a:xfrm>
            <a:off x="1829046" y="4752875"/>
            <a:ext cx="1828800" cy="1219364"/>
          </a:xfrm>
          <a:prstGeom prst="rect">
            <a:avLst/>
          </a:prstGeom>
          <a:ln>
            <a:solidFill>
              <a:schemeClr val="bg1"/>
            </a:solidFill>
          </a:ln>
        </p:spPr>
      </p:pic>
      <p:pic>
        <p:nvPicPr>
          <p:cNvPr id="2068" name="Picture 2067">
            <a:extLst>
              <a:ext uri="{FF2B5EF4-FFF2-40B4-BE49-F238E27FC236}">
                <a16:creationId xmlns:a16="http://schemas.microsoft.com/office/drawing/2014/main" id="{73B46836-181A-4F57-A982-5E61364FED04}"/>
              </a:ext>
            </a:extLst>
          </p:cNvPr>
          <p:cNvPicPr>
            <a:picLocks noChangeAspect="1"/>
          </p:cNvPicPr>
          <p:nvPr/>
        </p:nvPicPr>
        <p:blipFill>
          <a:blip r:embed="rId6">
            <a:extLst>
              <a:ext uri="{28A0092B-C50C-407E-A947-70E740481C1C}">
                <a14:useLocalDpi xmlns:a14="http://schemas.microsoft.com/office/drawing/2010/main" val="0"/>
              </a:ext>
            </a:extLst>
          </a:blip>
          <a:stretch/>
        </p:blipFill>
        <p:spPr>
          <a:xfrm>
            <a:off x="3658092" y="4752875"/>
            <a:ext cx="1828800" cy="1219857"/>
          </a:xfrm>
          <a:prstGeom prst="rect">
            <a:avLst/>
          </a:prstGeom>
          <a:ln>
            <a:solidFill>
              <a:schemeClr val="bg1"/>
            </a:solidFill>
          </a:ln>
        </p:spPr>
      </p:pic>
      <p:sp>
        <p:nvSpPr>
          <p:cNvPr id="42" name="Text Box 7">
            <a:extLst>
              <a:ext uri="{FF2B5EF4-FFF2-40B4-BE49-F238E27FC236}">
                <a16:creationId xmlns:a16="http://schemas.microsoft.com/office/drawing/2014/main" id="{D4D3F556-EC84-41EB-B4C5-EDBC30FD411C}"/>
              </a:ext>
            </a:extLst>
          </p:cNvPr>
          <p:cNvSpPr txBox="1">
            <a:spLocks noChangeArrowheads="1"/>
          </p:cNvSpPr>
          <p:nvPr/>
        </p:nvSpPr>
        <p:spPr bwMode="auto">
          <a:xfrm>
            <a:off x="318" y="0"/>
            <a:ext cx="7314564" cy="84899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gn="ctr">
              <a:lnSpc>
                <a:spcPts val="3000"/>
              </a:lnSpc>
              <a:spcBef>
                <a:spcPts val="0"/>
              </a:spcBef>
              <a:spcAft>
                <a:spcPts val="0"/>
              </a:spcAft>
            </a:pPr>
            <a:r>
              <a:rPr lang="en-US" sz="2800" kern="1400" dirty="0">
                <a:solidFill>
                  <a:schemeClr val="bg1"/>
                </a:solidFill>
                <a:effectLst/>
                <a:latin typeface="Copperplate Gothic Bold" panose="020E0705020206020404" pitchFamily="34" charset="0"/>
                <a:ea typeface="Times New Roman" panose="02020603050405020304" pitchFamily="18" charset="0"/>
                <a:cs typeface="Arial" panose="020B0604020202020204" pitchFamily="34" charset="0"/>
              </a:rPr>
              <a:t>133 Shropshire Street</a:t>
            </a:r>
          </a:p>
          <a:p>
            <a:pPr marL="0" marR="0" algn="ctr">
              <a:spcBef>
                <a:spcPts val="0"/>
              </a:spcBef>
              <a:spcAft>
                <a:spcPts val="0"/>
              </a:spcAft>
            </a:pPr>
            <a:r>
              <a:rPr lang="en-US" sz="1400" kern="1400" dirty="0">
                <a:solidFill>
                  <a:schemeClr val="bg1"/>
                </a:solidFill>
                <a:effectLst/>
                <a:latin typeface="Copperplate Gothic Bold" panose="020E0705020206020404" pitchFamily="34" charset="0"/>
                <a:ea typeface="Times New Roman" panose="02020603050405020304" pitchFamily="18" charset="0"/>
                <a:cs typeface="Arial" panose="020B0604020202020204" pitchFamily="34" charset="0"/>
              </a:rPr>
              <a:t>Crowfield Plantation ~ Goose Creek</a:t>
            </a:r>
            <a:br>
              <a:rPr lang="en-US" sz="1400" kern="1400" dirty="0">
                <a:solidFill>
                  <a:schemeClr val="bg1"/>
                </a:solidFill>
                <a:effectLst/>
                <a:latin typeface="Copperplate Gothic Bold" panose="020E0705020206020404" pitchFamily="34" charset="0"/>
                <a:ea typeface="Times New Roman" panose="02020603050405020304" pitchFamily="18" charset="0"/>
                <a:cs typeface="Arial" panose="020B0604020202020204" pitchFamily="34" charset="0"/>
              </a:rPr>
            </a:br>
            <a:r>
              <a:rPr lang="en-US" sz="1400" kern="1400" dirty="0">
                <a:solidFill>
                  <a:schemeClr val="bg1"/>
                </a:solidFill>
                <a:effectLst/>
                <a:latin typeface="Copperplate Gothic Bold" panose="020E0705020206020404" pitchFamily="34" charset="0"/>
                <a:ea typeface="Times New Roman" panose="02020603050405020304" pitchFamily="18" charset="0"/>
                <a:cs typeface="Arial" panose="020B0604020202020204" pitchFamily="34" charset="0"/>
              </a:rPr>
              <a:t>MLS# 20031156 ~ $245,000</a:t>
            </a:r>
            <a:endParaRPr lang="en-US" sz="1400" kern="1400" dirty="0">
              <a:solidFill>
                <a:schemeClr val="bg1"/>
              </a:solidFill>
              <a:effectLst/>
              <a:latin typeface="Copperplate Gothic Bold" panose="020E0705020206020404" pitchFamily="34" charset="0"/>
              <a:ea typeface="Times New Roman" panose="02020603050405020304" pitchFamily="18" charset="0"/>
            </a:endParaRPr>
          </a:p>
        </p:txBody>
      </p:sp>
      <p:sp>
        <p:nvSpPr>
          <p:cNvPr id="2" name="Diagonal Stripe 1">
            <a:extLst>
              <a:ext uri="{FF2B5EF4-FFF2-40B4-BE49-F238E27FC236}">
                <a16:creationId xmlns:a16="http://schemas.microsoft.com/office/drawing/2014/main" id="{549B7818-F813-4242-B035-3C026044FE4F}"/>
              </a:ext>
            </a:extLst>
          </p:cNvPr>
          <p:cNvSpPr/>
          <p:nvPr/>
        </p:nvSpPr>
        <p:spPr>
          <a:xfrm>
            <a:off x="0" y="0"/>
            <a:ext cx="1225444" cy="1200150"/>
          </a:xfrm>
          <a:prstGeom prst="diagStrip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 name="TextBox 2">
            <a:extLst>
              <a:ext uri="{FF2B5EF4-FFF2-40B4-BE49-F238E27FC236}">
                <a16:creationId xmlns:a16="http://schemas.microsoft.com/office/drawing/2014/main" id="{5DE6070C-8401-4398-9ECA-8B10D4A650C6}"/>
              </a:ext>
            </a:extLst>
          </p:cNvPr>
          <p:cNvSpPr txBox="1"/>
          <p:nvPr/>
        </p:nvSpPr>
        <p:spPr>
          <a:xfrm rot="18960456">
            <a:off x="-173851" y="292058"/>
            <a:ext cx="1263487" cy="338554"/>
          </a:xfrm>
          <a:prstGeom prst="rect">
            <a:avLst/>
          </a:prstGeom>
          <a:noFill/>
        </p:spPr>
        <p:txBody>
          <a:bodyPr wrap="none" rtlCol="0">
            <a:spAutoFit/>
          </a:bodyPr>
          <a:lstStyle/>
          <a:p>
            <a:r>
              <a:rPr lang="en-US" sz="16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REDUCED!</a:t>
            </a:r>
          </a:p>
        </p:txBody>
      </p:sp>
      <p:sp>
        <p:nvSpPr>
          <p:cNvPr id="17" name="Diagonal Stripe 16">
            <a:extLst>
              <a:ext uri="{FF2B5EF4-FFF2-40B4-BE49-F238E27FC236}">
                <a16:creationId xmlns:a16="http://schemas.microsoft.com/office/drawing/2014/main" id="{06044DC3-2253-4A4C-AB0A-83BC7E9A6986}"/>
              </a:ext>
            </a:extLst>
          </p:cNvPr>
          <p:cNvSpPr/>
          <p:nvPr/>
        </p:nvSpPr>
        <p:spPr>
          <a:xfrm>
            <a:off x="7429378" y="1730597"/>
            <a:ext cx="1225444" cy="1200150"/>
          </a:xfrm>
          <a:prstGeom prst="diagStrip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8" name="TextBox 17">
            <a:extLst>
              <a:ext uri="{FF2B5EF4-FFF2-40B4-BE49-F238E27FC236}">
                <a16:creationId xmlns:a16="http://schemas.microsoft.com/office/drawing/2014/main" id="{C7A590B9-D4F7-4AB9-B35C-D774AA5E896D}"/>
              </a:ext>
            </a:extLst>
          </p:cNvPr>
          <p:cNvSpPr txBox="1"/>
          <p:nvPr/>
        </p:nvSpPr>
        <p:spPr>
          <a:xfrm rot="18960456">
            <a:off x="7264732" y="2009884"/>
            <a:ext cx="1263487" cy="338554"/>
          </a:xfrm>
          <a:prstGeom prst="rect">
            <a:avLst/>
          </a:prstGeom>
          <a:noFill/>
        </p:spPr>
        <p:txBody>
          <a:bodyPr wrap="none" rtlCol="0">
            <a:spAutoFit/>
          </a:bodyPr>
          <a:lstStyle/>
          <a:p>
            <a:r>
              <a:rPr lang="en-US" sz="16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REDUCED!</a:t>
            </a:r>
          </a:p>
        </p:txBody>
      </p:sp>
      <p:pic>
        <p:nvPicPr>
          <p:cNvPr id="19" name="Picture 18">
            <a:extLst>
              <a:ext uri="{FF2B5EF4-FFF2-40B4-BE49-F238E27FC236}">
                <a16:creationId xmlns:a16="http://schemas.microsoft.com/office/drawing/2014/main" id="{C1E73E61-FB04-4CB6-A99A-983C3C0AF56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487138" y="4752875"/>
            <a:ext cx="1828062" cy="1218708"/>
          </a:xfrm>
          <a:prstGeom prst="rect">
            <a:avLst/>
          </a:prstGeom>
          <a:ln>
            <a:solidFill>
              <a:schemeClr val="bg1"/>
            </a:solidFill>
          </a:ln>
        </p:spPr>
      </p:pic>
    </p:spTree>
    <p:extLst>
      <p:ext uri="{BB962C8B-B14F-4D97-AF65-F5344CB8AC3E}">
        <p14:creationId xmlns:p14="http://schemas.microsoft.com/office/powerpoint/2010/main" val="23374345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TotalTime>
  <Words>189</Words>
  <Application>Microsoft Office PowerPoint</Application>
  <PresentationFormat>Custom</PresentationFormat>
  <Paragraphs>10</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Calibri Light</vt:lpstr>
      <vt:lpstr>Copperplate Gothic Bold</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 Thomas Price</dc:creator>
  <cp:lastModifiedBy>A. Thomas Price</cp:lastModifiedBy>
  <cp:revision>7</cp:revision>
  <dcterms:created xsi:type="dcterms:W3CDTF">2020-08-11T14:32:12Z</dcterms:created>
  <dcterms:modified xsi:type="dcterms:W3CDTF">2020-12-09T19:10:03Z</dcterms:modified>
</cp:coreProperties>
</file>