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A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2491" y="-1092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3799" y="46166"/>
            <a:ext cx="4401185" cy="98488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1600" b="1" dirty="0">
                <a:latin typeface="Century Gothic" panose="020B0502020202020204" pitchFamily="34" charset="0"/>
              </a:rPr>
              <a:t>Debbie Cromer</a:t>
            </a:r>
            <a:endParaRPr lang="en-US" sz="1600" dirty="0">
              <a:latin typeface="Century Gothic" panose="020B0502020202020204" pitchFamily="34" charset="0"/>
            </a:endParaRP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ABR, RSPS, REALTOR, CRS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(843) 437-6342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debbie@debbiecromer.com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www.debbiecromer.com/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5403922"/>
            <a:ext cx="7772401" cy="3282878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Century Gothic" panose="020B0502020202020204" pitchFamily="34" charset="0"/>
              </a:rPr>
              <a:t>Welcome to single-story perfection in the heart of Dorchester District 2! This inviting home boasts a spacious master suite, complemented by two additional bedrooms, offering both privacy &amp; comfort. The combined family room &amp; dining area, along with a separate living room, provide versatile spaces for relaxation and entertainment. Kitchen features new stainless steel appliances including smooth top range, microwave, dishwasher &amp; refrigerator! Enjoy tranquil pond views from your 10x20 deck, creating a serene backdrop for everyday living. Vaulted ceilings elevate the ambiance, while the convenience of a 2-car garage adds practicality to your lifestyle. With new HVAC, a newer roof, &amp; fresh carpet &amp; paint, this home is ready to embrace its lucky new owners with modern comfort and style!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066800"/>
            <a:ext cx="8229600" cy="587752"/>
          </a:xfrm>
          <a:prstGeom prst="rect">
            <a:avLst/>
          </a:prstGeom>
          <a:solidFill>
            <a:srgbClr val="BEAF8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052901"/>
            <a:ext cx="8229600" cy="615553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133 Two Pond Loop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Brookhaven | Ladson, SC 29456 | MLS# 23019154 | $300,000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11509" y="41049"/>
            <a:ext cx="50433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  <a:latin typeface="Gabriola" panose="04040605051002020D02" pitchFamily="82" charset="0"/>
                <a:ea typeface="Adobe Fan Heiti Std B" panose="020B0700000000000000" pitchFamily="34" charset="-128"/>
              </a:rPr>
              <a:t>Single-story Perfection</a:t>
            </a:r>
          </a:p>
          <a:p>
            <a:r>
              <a:rPr lang="en-US" sz="3000" dirty="0">
                <a:solidFill>
                  <a:srgbClr val="C00000"/>
                </a:solidFill>
                <a:latin typeface="Gabriola" panose="04040605051002020D02" pitchFamily="82" charset="0"/>
                <a:ea typeface="Adobe Fan Heiti Std B" panose="020B0700000000000000" pitchFamily="34" charset="-128"/>
              </a:rPr>
              <a:t>in the Heart of Dorchester District 2!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179" y="92626"/>
            <a:ext cx="929022" cy="1122764"/>
          </a:xfrm>
          <a:prstGeom prst="rect">
            <a:avLst/>
          </a:prstGeom>
          <a:noFill/>
          <a:ln w="28575"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9358" y="4495800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1321" y="4495800"/>
            <a:ext cx="1370707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046" y="8698545"/>
            <a:ext cx="1370707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1634" y="4496691"/>
            <a:ext cx="1371600" cy="91261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2B73E9F-D68C-45AE-99E3-3BBD12094132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939" y="4495800"/>
            <a:ext cx="1368921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2633C23-5478-4DA3-A5A6-8D019572A742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0874" y="8698545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FEFDB92-D4D6-4103-A5E7-FE6E5CB98738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2973" y="8698545"/>
            <a:ext cx="1368921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E7196DD-0F67-4E97-859C-436764631886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0116" y="4495800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DC3AF27-1E71-477F-8725-631A4384AC2D}"/>
              </a:ext>
            </a:extLst>
          </p:cNvPr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1455" y="8698545"/>
            <a:ext cx="1368921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249EEDF-F261-4ACA-9F84-5C12D2C0E052}"/>
              </a:ext>
            </a:extLst>
          </p:cNvPr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1590" y="8698545"/>
            <a:ext cx="1367135" cy="9144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DF408B4-4F12-4DD5-B1AF-D0A7785D28C5}"/>
              </a:ext>
            </a:extLst>
          </p:cNvPr>
          <p:cNvSpPr/>
          <p:nvPr/>
        </p:nvSpPr>
        <p:spPr>
          <a:xfrm>
            <a:off x="0" y="9753600"/>
            <a:ext cx="8229600" cy="274320"/>
          </a:xfrm>
          <a:prstGeom prst="rect">
            <a:avLst/>
          </a:prstGeom>
          <a:solidFill>
            <a:srgbClr val="BEA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Microsoft Sans Serif" panose="020B0604020202020204" pitchFamily="34" charset="0"/>
              </a:rPr>
              <a:t>Century 21 Properties Plus | 1090 Park West Blvd; Ste 103 | Mount Pleasant, SC 29466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D4B8056A-ADDD-421E-AFBA-A7891F6B8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53573" y="7703904"/>
            <a:ext cx="1685499" cy="54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r="78"/>
          <a:stretch/>
        </p:blipFill>
        <p:spPr>
          <a:xfrm>
            <a:off x="228600" y="1803887"/>
            <a:ext cx="3657600" cy="24422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6749EC2-9CBF-4760-96A4-46FA66C48B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" b="183"/>
          <a:stretch/>
        </p:blipFill>
        <p:spPr>
          <a:xfrm>
            <a:off x="4345633" y="1803887"/>
            <a:ext cx="3657601" cy="244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65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208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Gabriola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45</cp:revision>
  <dcterms:created xsi:type="dcterms:W3CDTF">2006-08-16T00:00:00Z</dcterms:created>
  <dcterms:modified xsi:type="dcterms:W3CDTF">2023-08-28T15:42:18Z</dcterms:modified>
</cp:coreProperties>
</file>