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516134"/>
          </a:xfrm>
        </p:spPr>
        <p:txBody>
          <a:bodyPr>
            <a:noAutofit/>
          </a:bodyPr>
          <a:lstStyle/>
          <a:p>
            <a:r>
              <a:rPr lang="en-US" sz="27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Public Open House ~ Sunday 1:30-3:30</a:t>
            </a:r>
            <a:endParaRPr lang="en-US" sz="27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" y="3689748"/>
            <a:ext cx="7772399" cy="1028493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1340 Center Lake Dr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Center Lake ~ Mount Pleasant, SC 29464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18007302 ~ $499,900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Renovation List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133839" y="5029200"/>
            <a:ext cx="7504723" cy="2169418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interior paint throughout the house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carpet in bedrooms, family room and hallway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Quartz countertops-white with a tiny bit of gray with warm and cool tones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Painted kitchen and Master bath cabinets white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cabinet pulls, knobs and hinges for kitchen and bathrooms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stainless-steel appliances, refrigerator, stove, built in microwave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New light fixtures in dining room and at front door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Replace fogged windows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880" y="553720"/>
            <a:ext cx="4318640" cy="287909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340" y="7284721"/>
            <a:ext cx="2331720" cy="155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98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Public Open House ~ Sunday 1:30-3:30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36</cp:revision>
  <dcterms:created xsi:type="dcterms:W3CDTF">2006-08-16T00:00:00Z</dcterms:created>
  <dcterms:modified xsi:type="dcterms:W3CDTF">2018-05-07T17:19:33Z</dcterms:modified>
</cp:coreProperties>
</file>