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69" y="16490"/>
            <a:ext cx="7782339" cy="516134"/>
          </a:xfrm>
        </p:spPr>
        <p:txBody>
          <a:bodyPr>
            <a:noAutofit/>
          </a:bodyPr>
          <a:lstStyle/>
          <a:p>
            <a:r>
              <a:rPr lang="en-US" sz="2700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New Staging ~ Ready to Show Thursday</a:t>
            </a:r>
            <a:endParaRPr lang="en-US" sz="2700" i="1" dirty="0">
              <a:ln w="3175">
                <a:noFill/>
              </a:ln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Kennerty</a:t>
            </a:r>
            <a:br>
              <a:rPr lang="en-US" sz="1200" b="1" dirty="0">
                <a:latin typeface="Georgia" panose="02040502050405020303" pitchFamily="18" charset="0"/>
              </a:rPr>
            </a:br>
            <a:r>
              <a:rPr lang="en-US" sz="1200" i="1" dirty="0">
                <a:latin typeface="Georgia" panose="02040502050405020303" pitchFamily="18" charset="0"/>
              </a:rPr>
              <a:t>MBA, ABR, CRS, GRI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843-345-5011</a:t>
            </a:r>
          </a:p>
          <a:p>
            <a:pPr algn="ctr"/>
            <a:r>
              <a:rPr lang="en-US" sz="1100">
                <a:latin typeface="Georgia" panose="02040502050405020303" pitchFamily="18" charset="0"/>
              </a:rPr>
              <a:t>KKennerty@aol.com</a:t>
            </a:r>
            <a:br>
              <a:rPr lang="en-US" sz="1100">
                <a:latin typeface="Georgia" panose="02040502050405020303" pitchFamily="18" charset="0"/>
              </a:rPr>
            </a:br>
            <a:r>
              <a:rPr lang="en-US" sz="110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Blvd, Mt. Pleasant, SC 29464</a:t>
              </a:r>
            </a:p>
          </p:txBody>
        </p:sp>
      </p:grpSp>
      <p:sp>
        <p:nvSpPr>
          <p:cNvPr id="31" name="Title 1"/>
          <p:cNvSpPr txBox="1">
            <a:spLocks/>
          </p:cNvSpPr>
          <p:nvPr/>
        </p:nvSpPr>
        <p:spPr>
          <a:xfrm>
            <a:off x="1" y="3689748"/>
            <a:ext cx="7772399" cy="1028493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1340 Center Lake Dr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800" i="1" dirty="0">
                <a:latin typeface="Georgia" panose="02040502050405020303" pitchFamily="18" charset="0"/>
              </a:rPr>
              <a:t>Center Lake ~ Mount Pleasant, SC 29464</a:t>
            </a:r>
          </a:p>
          <a:p>
            <a:r>
              <a:rPr lang="en-US" sz="1800" i="1" dirty="0">
                <a:latin typeface="Georgia" panose="02040502050405020303" pitchFamily="18" charset="0"/>
              </a:rPr>
              <a:t>MLS# 18007302 ~ $499,900</a:t>
            </a:r>
          </a:p>
          <a:p>
            <a:endParaRPr lang="en-US" sz="1800" i="1" dirty="0">
              <a:latin typeface="Georgia" panose="02040502050405020303" pitchFamily="18" charset="0"/>
            </a:endParaRPr>
          </a:p>
          <a:p>
            <a:r>
              <a:rPr lang="en-US" sz="1800" u="sng" dirty="0">
                <a:latin typeface="Georgia" panose="02040502050405020303" pitchFamily="18" charset="0"/>
              </a:rPr>
              <a:t>Renovation List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27E03E7-C048-41C3-9C00-AAD18FBE9710}"/>
              </a:ext>
            </a:extLst>
          </p:cNvPr>
          <p:cNvSpPr txBox="1">
            <a:spLocks/>
          </p:cNvSpPr>
          <p:nvPr/>
        </p:nvSpPr>
        <p:spPr>
          <a:xfrm>
            <a:off x="133839" y="5029200"/>
            <a:ext cx="7504723" cy="2169418"/>
          </a:xfrm>
          <a:prstGeom prst="rect">
            <a:avLst/>
          </a:prstGeom>
        </p:spPr>
        <p:txBody>
          <a:bodyPr vert="horz" lIns="101882" tIns="50941" rIns="101882" bIns="50941" numCol="2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New interior paint throughout the house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New carpet in bedrooms, family room and hallway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New Quartz countertops-white with a tiny bit of gray with warm and cool tones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Painted kitchen and Master bath cabinets white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New cabinet pulls, knobs and hinges for kitchen and bathrooms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New stainless-steel appliances, refrigerator, stove, built in microwave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New light fixtures in dining room and at front door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Replace fogged windows</a:t>
            </a:r>
            <a:endParaRPr lang="en-US" sz="1600" i="1" dirty="0">
              <a:latin typeface="Georgia" panose="02040502050405020303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32BEBE-9C18-4895-845E-4A5934D68B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880" y="553720"/>
            <a:ext cx="4318640" cy="287909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340" y="7284721"/>
            <a:ext cx="2331720" cy="155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99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New Staging ~ Ready to Show Thursday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35</cp:revision>
  <dcterms:created xsi:type="dcterms:W3CDTF">2006-08-16T00:00:00Z</dcterms:created>
  <dcterms:modified xsi:type="dcterms:W3CDTF">2018-05-07T17:17:38Z</dcterms:modified>
</cp:coreProperties>
</file>