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1F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jpeg"/><Relationship Id="rId18" Type="http://schemas.openxmlformats.org/officeDocument/2006/relationships/image" Target="../media/image14.JPG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12" Type="http://schemas.openxmlformats.org/officeDocument/2006/relationships/image" Target="../media/image8.jpeg"/><Relationship Id="rId17" Type="http://schemas.openxmlformats.org/officeDocument/2006/relationships/image" Target="../media/image13.jpeg"/><Relationship Id="rId2" Type="http://schemas.openxmlformats.org/officeDocument/2006/relationships/hyperlink" Target="https://www.youtube.com/watch?v=ckDZRqQN7aQ" TargetMode="External"/><Relationship Id="rId16" Type="http://schemas.openxmlformats.org/officeDocument/2006/relationships/image" Target="../media/image12.jpeg"/><Relationship Id="rId20" Type="http://schemas.openxmlformats.org/officeDocument/2006/relationships/image" Target="../media/image1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7.jpeg"/><Relationship Id="rId5" Type="http://schemas.openxmlformats.org/officeDocument/2006/relationships/image" Target="../media/image3.jpeg"/><Relationship Id="rId15" Type="http://schemas.openxmlformats.org/officeDocument/2006/relationships/image" Target="../media/image11.jpeg"/><Relationship Id="rId10" Type="http://schemas.openxmlformats.org/officeDocument/2006/relationships/hyperlink" Target="http://www.realtysc.com/" TargetMode="External"/><Relationship Id="rId19" Type="http://schemas.openxmlformats.org/officeDocument/2006/relationships/image" Target="../media/image15.jpeg"/><Relationship Id="rId4" Type="http://schemas.openxmlformats.org/officeDocument/2006/relationships/image" Target="../media/image2.jpeg"/><Relationship Id="rId9" Type="http://schemas.openxmlformats.org/officeDocument/2006/relationships/hyperlink" Target="mailto:peggy@realtysc.com" TargetMode="External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620" y="3926839"/>
            <a:ext cx="7772400" cy="4150361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Melding Quiet Earthiness with Artistic Flair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Kitchen captures the Heart of this Aesthetic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Covered Terrace “Tuscan Room” with half bath overlooks the outdoor gardens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Stroll through the courtyard paved in Tuscan-Style Brick beside a railroad bell nested in a tower,</a:t>
            </a:r>
            <a:b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bocce alley just out of sight along a walking path.  Enjoy afternoons of relaxed camaraderie. </a:t>
            </a:r>
          </a:p>
          <a:p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235863</a:t>
            </a:r>
          </a:p>
          <a:p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An Offer </a:t>
            </a:r>
            <a:r>
              <a:rPr lang="en-US" sz="16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Today!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Asking Price $699,900</a:t>
            </a:r>
          </a:p>
          <a:p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 out the video tour!</a:t>
            </a:r>
          </a:p>
          <a:p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www.youtube.com/watch?v=ckDZRqQN7aQ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i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5870" y="-5684"/>
            <a:ext cx="1554480" cy="116586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" y="-5684"/>
            <a:ext cx="1554480" cy="116586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" y="1180290"/>
            <a:ext cx="1554480" cy="103713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5060" y="1182720"/>
            <a:ext cx="1554480" cy="10347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" y="9099464"/>
            <a:ext cx="1353312" cy="90220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126" y="9239362"/>
            <a:ext cx="1352401" cy="62241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9042737"/>
            <a:ext cx="777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Peggy Wilson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Realtor, Broker, GRI, ABR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864-415-3958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peggy@realtysc.com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www.realtysc.com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382000" y="4029214"/>
            <a:ext cx="3886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Carolina Country Club, 367 Twin Oaks Drive, Spartanburg, SC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" y="8123878"/>
            <a:ext cx="1106424" cy="736463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211" y="8123878"/>
            <a:ext cx="1106424" cy="736463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441" y="8123878"/>
            <a:ext cx="1106424" cy="736463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556" y="8123878"/>
            <a:ext cx="1106424" cy="736463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 b="5625"/>
          <a:stretch/>
        </p:blipFill>
        <p:spPr>
          <a:xfrm>
            <a:off x="5556671" y="8123878"/>
            <a:ext cx="1106424" cy="736464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6326" y="8123878"/>
            <a:ext cx="1106424" cy="736463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786" y="8123878"/>
            <a:ext cx="1106424" cy="736463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5060" y="2250329"/>
            <a:ext cx="1554480" cy="10347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" y="2247900"/>
            <a:ext cx="1554480" cy="103712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23"/>
          <a:stretch/>
        </p:blipFill>
        <p:spPr>
          <a:xfrm>
            <a:off x="1554887" y="-5684"/>
            <a:ext cx="4649006" cy="3290713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91840"/>
            <a:ext cx="7772400" cy="635000"/>
          </a:xfrm>
          <a:solidFill>
            <a:schemeClr val="tx1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2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1340 </a:t>
            </a:r>
            <a:r>
              <a:rPr lang="en-US" sz="23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Pinecrest</a:t>
            </a:r>
            <a:r>
              <a:rPr lang="en-US" sz="2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Rd, Spartanburg, SC 29302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58292" y="-36731"/>
            <a:ext cx="46421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Frank Lloyd Wright Architectural Style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Blends Harmony with Nature…</a:t>
            </a:r>
            <a:endParaRPr lang="en-US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4181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1340 Pinecrest Rd, Spartanburg, SC 29302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Cute Carriage House Home in Gaffney</dc:title>
  <dc:creator>CVH360</dc:creator>
  <cp:lastModifiedBy>A. Thomas Price</cp:lastModifiedBy>
  <cp:revision>26</cp:revision>
  <dcterms:created xsi:type="dcterms:W3CDTF">2006-08-16T00:00:00Z</dcterms:created>
  <dcterms:modified xsi:type="dcterms:W3CDTF">2017-09-12T20:49:22Z</dcterms:modified>
</cp:coreProperties>
</file>