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9BDD"/>
    <a:srgbClr val="00263D"/>
    <a:srgbClr val="4E6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50" d="100"/>
          <a:sy n="150" d="100"/>
        </p:scale>
        <p:origin x="1738" y="-4404"/>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D012-5CE6-4C8C-A461-78FC61C9DC47}"/>
              </a:ext>
            </a:extLst>
          </p:cNvPr>
          <p:cNvSpPr>
            <a:spLocks noGrp="1"/>
          </p:cNvSpPr>
          <p:nvPr>
            <p:ph type="ctrTitle"/>
          </p:nvPr>
        </p:nvSpPr>
        <p:spPr>
          <a:xfrm>
            <a:off x="914400" y="1496484"/>
            <a:ext cx="5486400" cy="3183467"/>
          </a:xfr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015865BC-50DB-4D45-A2DE-88BC6BC95451}"/>
              </a:ext>
            </a:extLst>
          </p:cNvPr>
          <p:cNvSpPr>
            <a:spLocks noGrp="1"/>
          </p:cNvSpPr>
          <p:nvPr>
            <p:ph type="subTitle" idx="1"/>
          </p:nvPr>
        </p:nvSpPr>
        <p:spPr>
          <a:xfrm>
            <a:off x="914400" y="4802717"/>
            <a:ext cx="5486400" cy="2207683"/>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Click to edit Master subtitle style</a:t>
            </a:r>
          </a:p>
        </p:txBody>
      </p:sp>
      <p:sp>
        <p:nvSpPr>
          <p:cNvPr id="4" name="Date Placeholder 3">
            <a:extLst>
              <a:ext uri="{FF2B5EF4-FFF2-40B4-BE49-F238E27FC236}">
                <a16:creationId xmlns:a16="http://schemas.microsoft.com/office/drawing/2014/main" id="{444607D1-18ED-4CAC-B873-88580F6E231F}"/>
              </a:ext>
            </a:extLst>
          </p:cNvPr>
          <p:cNvSpPr>
            <a:spLocks noGrp="1"/>
          </p:cNvSpPr>
          <p:nvPr>
            <p:ph type="dt" sz="half" idx="10"/>
          </p:nvPr>
        </p:nvSpPr>
        <p:spPr/>
        <p:txBody>
          <a:bodyPr/>
          <a:lstStyle/>
          <a:p>
            <a:fld id="{1D8BD707-D9CF-40AE-B4C6-C98DA3205C09}" type="datetimeFigureOut">
              <a:rPr lang="en-US" smtClean="0"/>
              <a:pPr/>
              <a:t>4/5/2022</a:t>
            </a:fld>
            <a:endParaRPr lang="en-US"/>
          </a:p>
        </p:txBody>
      </p:sp>
      <p:sp>
        <p:nvSpPr>
          <p:cNvPr id="5" name="Footer Placeholder 4">
            <a:extLst>
              <a:ext uri="{FF2B5EF4-FFF2-40B4-BE49-F238E27FC236}">
                <a16:creationId xmlns:a16="http://schemas.microsoft.com/office/drawing/2014/main" id="{193BCDDA-9CA8-41E3-9A65-B4AA80CFA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56F952-4F41-4785-8AA0-20EEC30E7D2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7452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ED60-9DF8-4152-8780-5EC82AB6CE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0CE206-3CB9-4233-B7F1-E75941FCB4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C68303-6220-47A6-843E-B698936F7A9A}"/>
              </a:ext>
            </a:extLst>
          </p:cNvPr>
          <p:cNvSpPr>
            <a:spLocks noGrp="1"/>
          </p:cNvSpPr>
          <p:nvPr>
            <p:ph type="dt" sz="half" idx="10"/>
          </p:nvPr>
        </p:nvSpPr>
        <p:spPr/>
        <p:txBody>
          <a:bodyPr/>
          <a:lstStyle/>
          <a:p>
            <a:fld id="{1D8BD707-D9CF-40AE-B4C6-C98DA3205C09}" type="datetimeFigureOut">
              <a:rPr lang="en-US" smtClean="0"/>
              <a:pPr/>
              <a:t>4/5/2022</a:t>
            </a:fld>
            <a:endParaRPr lang="en-US"/>
          </a:p>
        </p:txBody>
      </p:sp>
      <p:sp>
        <p:nvSpPr>
          <p:cNvPr id="5" name="Footer Placeholder 4">
            <a:extLst>
              <a:ext uri="{FF2B5EF4-FFF2-40B4-BE49-F238E27FC236}">
                <a16:creationId xmlns:a16="http://schemas.microsoft.com/office/drawing/2014/main" id="{D31DDF75-76C5-4657-861D-2FE760E8A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CBC64-5A7A-4706-8BCC-3424FAB6D41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127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DF4091-1F81-4840-B644-AA4343ABB94D}"/>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494C90-D8A9-4A0B-A986-781C0FA70090}"/>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F76E4-40C5-40F4-8C9F-FF9AA28263CC}"/>
              </a:ext>
            </a:extLst>
          </p:cNvPr>
          <p:cNvSpPr>
            <a:spLocks noGrp="1"/>
          </p:cNvSpPr>
          <p:nvPr>
            <p:ph type="dt" sz="half" idx="10"/>
          </p:nvPr>
        </p:nvSpPr>
        <p:spPr/>
        <p:txBody>
          <a:bodyPr/>
          <a:lstStyle/>
          <a:p>
            <a:fld id="{1D8BD707-D9CF-40AE-B4C6-C98DA3205C09}" type="datetimeFigureOut">
              <a:rPr lang="en-US" smtClean="0"/>
              <a:pPr/>
              <a:t>4/5/2022</a:t>
            </a:fld>
            <a:endParaRPr lang="en-US"/>
          </a:p>
        </p:txBody>
      </p:sp>
      <p:sp>
        <p:nvSpPr>
          <p:cNvPr id="5" name="Footer Placeholder 4">
            <a:extLst>
              <a:ext uri="{FF2B5EF4-FFF2-40B4-BE49-F238E27FC236}">
                <a16:creationId xmlns:a16="http://schemas.microsoft.com/office/drawing/2014/main" id="{68F982D3-A037-4445-81EF-FFEE00088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3AE6B-A2D9-4758-BCE7-EF4AB19F1FB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144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1291D-1900-4224-8D73-1B676262C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8813D-207E-4EBC-9FE2-D69C9FB283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DC932-D0F9-4B1C-884D-077DECA9BA0D}"/>
              </a:ext>
            </a:extLst>
          </p:cNvPr>
          <p:cNvSpPr>
            <a:spLocks noGrp="1"/>
          </p:cNvSpPr>
          <p:nvPr>
            <p:ph type="dt" sz="half" idx="10"/>
          </p:nvPr>
        </p:nvSpPr>
        <p:spPr/>
        <p:txBody>
          <a:bodyPr/>
          <a:lstStyle/>
          <a:p>
            <a:fld id="{1D8BD707-D9CF-40AE-B4C6-C98DA3205C09}" type="datetimeFigureOut">
              <a:rPr lang="en-US" smtClean="0"/>
              <a:pPr/>
              <a:t>4/5/2022</a:t>
            </a:fld>
            <a:endParaRPr lang="en-US"/>
          </a:p>
        </p:txBody>
      </p:sp>
      <p:sp>
        <p:nvSpPr>
          <p:cNvPr id="5" name="Footer Placeholder 4">
            <a:extLst>
              <a:ext uri="{FF2B5EF4-FFF2-40B4-BE49-F238E27FC236}">
                <a16:creationId xmlns:a16="http://schemas.microsoft.com/office/drawing/2014/main" id="{09750F2E-FD97-4077-8AAE-E5AFE3815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D429D-8207-4B5E-9F22-57B27829593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307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2174-CA79-46E3-AA3D-94C42362A691}"/>
              </a:ext>
            </a:extLst>
          </p:cNvPr>
          <p:cNvSpPr>
            <a:spLocks noGrp="1"/>
          </p:cNvSpPr>
          <p:nvPr>
            <p:ph type="title"/>
          </p:nvPr>
        </p:nvSpPr>
        <p:spPr>
          <a:xfrm>
            <a:off x="499110" y="2279652"/>
            <a:ext cx="6309360" cy="3803649"/>
          </a:xfrm>
        </p:spPr>
        <p:txBody>
          <a:bodyPr anchor="b"/>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00D6E416-0CE3-4E78-B71D-B9CB5882AD42}"/>
              </a:ext>
            </a:extLst>
          </p:cNvPr>
          <p:cNvSpPr>
            <a:spLocks noGrp="1"/>
          </p:cNvSpPr>
          <p:nvPr>
            <p:ph type="body" idx="1"/>
          </p:nvPr>
        </p:nvSpPr>
        <p:spPr>
          <a:xfrm>
            <a:off x="499110" y="6119285"/>
            <a:ext cx="6309360" cy="2000249"/>
          </a:xfrm>
        </p:spPr>
        <p:txBody>
          <a:bodyPr/>
          <a:lstStyle>
            <a:lvl1pPr marL="0" indent="0">
              <a:buNone/>
              <a:defRPr sz="1440">
                <a:solidFill>
                  <a:schemeClr val="tx1">
                    <a:tint val="75000"/>
                  </a:schemeClr>
                </a:solidFill>
              </a:defRPr>
            </a:lvl1pPr>
            <a:lvl2pPr marL="274320" indent="0">
              <a:buNone/>
              <a:defRPr sz="1200">
                <a:solidFill>
                  <a:schemeClr val="tx1">
                    <a:tint val="75000"/>
                  </a:schemeClr>
                </a:solidFill>
              </a:defRPr>
            </a:lvl2pPr>
            <a:lvl3pPr marL="548640" indent="0">
              <a:buNone/>
              <a:defRPr sz="1080">
                <a:solidFill>
                  <a:schemeClr val="tx1">
                    <a:tint val="75000"/>
                  </a:schemeClr>
                </a:solidFill>
              </a:defRPr>
            </a:lvl3pPr>
            <a:lvl4pPr marL="822960" indent="0">
              <a:buNone/>
              <a:defRPr sz="960">
                <a:solidFill>
                  <a:schemeClr val="tx1">
                    <a:tint val="75000"/>
                  </a:schemeClr>
                </a:solidFill>
              </a:defRPr>
            </a:lvl4pPr>
            <a:lvl5pPr marL="1097280" indent="0">
              <a:buNone/>
              <a:defRPr sz="960">
                <a:solidFill>
                  <a:schemeClr val="tx1">
                    <a:tint val="75000"/>
                  </a:schemeClr>
                </a:solidFill>
              </a:defRPr>
            </a:lvl5pPr>
            <a:lvl6pPr marL="1371600" indent="0">
              <a:buNone/>
              <a:defRPr sz="960">
                <a:solidFill>
                  <a:schemeClr val="tx1">
                    <a:tint val="75000"/>
                  </a:schemeClr>
                </a:solidFill>
              </a:defRPr>
            </a:lvl6pPr>
            <a:lvl7pPr marL="1645920" indent="0">
              <a:buNone/>
              <a:defRPr sz="960">
                <a:solidFill>
                  <a:schemeClr val="tx1">
                    <a:tint val="75000"/>
                  </a:schemeClr>
                </a:solidFill>
              </a:defRPr>
            </a:lvl7pPr>
            <a:lvl8pPr marL="1920240" indent="0">
              <a:buNone/>
              <a:defRPr sz="960">
                <a:solidFill>
                  <a:schemeClr val="tx1">
                    <a:tint val="75000"/>
                  </a:schemeClr>
                </a:solidFill>
              </a:defRPr>
            </a:lvl8pPr>
            <a:lvl9pPr marL="2194560" indent="0">
              <a:buNone/>
              <a:defRPr sz="9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94A3DB-1B77-4F64-BD60-9C59311E6439}"/>
              </a:ext>
            </a:extLst>
          </p:cNvPr>
          <p:cNvSpPr>
            <a:spLocks noGrp="1"/>
          </p:cNvSpPr>
          <p:nvPr>
            <p:ph type="dt" sz="half" idx="10"/>
          </p:nvPr>
        </p:nvSpPr>
        <p:spPr/>
        <p:txBody>
          <a:bodyPr/>
          <a:lstStyle/>
          <a:p>
            <a:fld id="{1D8BD707-D9CF-40AE-B4C6-C98DA3205C09}" type="datetimeFigureOut">
              <a:rPr lang="en-US" smtClean="0"/>
              <a:pPr/>
              <a:t>4/5/2022</a:t>
            </a:fld>
            <a:endParaRPr lang="en-US"/>
          </a:p>
        </p:txBody>
      </p:sp>
      <p:sp>
        <p:nvSpPr>
          <p:cNvPr id="5" name="Footer Placeholder 4">
            <a:extLst>
              <a:ext uri="{FF2B5EF4-FFF2-40B4-BE49-F238E27FC236}">
                <a16:creationId xmlns:a16="http://schemas.microsoft.com/office/drawing/2014/main" id="{F21994C4-ACAE-4FB7-90C1-1FCDAC310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A6FE5-1DD2-414D-A893-B731977A697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319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15FA-DB61-482C-B5CC-05920A95F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5C17F3-6D47-4F48-A771-6A7D9682A781}"/>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9AD130-35DC-49ED-A7E0-FD55E6210290}"/>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73AB47-E297-483A-BA50-A90DA647B916}"/>
              </a:ext>
            </a:extLst>
          </p:cNvPr>
          <p:cNvSpPr>
            <a:spLocks noGrp="1"/>
          </p:cNvSpPr>
          <p:nvPr>
            <p:ph type="dt" sz="half" idx="10"/>
          </p:nvPr>
        </p:nvSpPr>
        <p:spPr/>
        <p:txBody>
          <a:bodyPr/>
          <a:lstStyle/>
          <a:p>
            <a:fld id="{1D8BD707-D9CF-40AE-B4C6-C98DA3205C09}" type="datetimeFigureOut">
              <a:rPr lang="en-US" smtClean="0"/>
              <a:pPr/>
              <a:t>4/5/2022</a:t>
            </a:fld>
            <a:endParaRPr lang="en-US"/>
          </a:p>
        </p:txBody>
      </p:sp>
      <p:sp>
        <p:nvSpPr>
          <p:cNvPr id="6" name="Footer Placeholder 5">
            <a:extLst>
              <a:ext uri="{FF2B5EF4-FFF2-40B4-BE49-F238E27FC236}">
                <a16:creationId xmlns:a16="http://schemas.microsoft.com/office/drawing/2014/main" id="{0DCA391D-E3C6-4375-A44B-EB526148AD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A61A3-C77A-401E-B99C-27BD3CEF4A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682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EF1DB-2492-41F4-9FCD-2CB6A8966ABE}"/>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648210-0F63-4082-A67B-9E7045052EF6}"/>
              </a:ext>
            </a:extLst>
          </p:cNvPr>
          <p:cNvSpPr>
            <a:spLocks noGrp="1"/>
          </p:cNvSpPr>
          <p:nvPr>
            <p:ph type="body" idx="1"/>
          </p:nvPr>
        </p:nvSpPr>
        <p:spPr>
          <a:xfrm>
            <a:off x="503873" y="2241551"/>
            <a:ext cx="3094672" cy="1098549"/>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4" name="Content Placeholder 3">
            <a:extLst>
              <a:ext uri="{FF2B5EF4-FFF2-40B4-BE49-F238E27FC236}">
                <a16:creationId xmlns:a16="http://schemas.microsoft.com/office/drawing/2014/main" id="{1ABD9099-EA3F-4C5A-AD57-E8416107083A}"/>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6C0B72-0867-4211-AA75-3D75B777F46D}"/>
              </a:ext>
            </a:extLst>
          </p:cNvPr>
          <p:cNvSpPr>
            <a:spLocks noGrp="1"/>
          </p:cNvSpPr>
          <p:nvPr>
            <p:ph type="body" sz="quarter" idx="3"/>
          </p:nvPr>
        </p:nvSpPr>
        <p:spPr>
          <a:xfrm>
            <a:off x="3703320" y="2241551"/>
            <a:ext cx="3109913" cy="1098549"/>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6" name="Content Placeholder 5">
            <a:extLst>
              <a:ext uri="{FF2B5EF4-FFF2-40B4-BE49-F238E27FC236}">
                <a16:creationId xmlns:a16="http://schemas.microsoft.com/office/drawing/2014/main" id="{CB5B381B-9F64-429F-92F3-7C0EB44DF248}"/>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2C52C5-3085-40C2-A650-DF20D2E10662}"/>
              </a:ext>
            </a:extLst>
          </p:cNvPr>
          <p:cNvSpPr>
            <a:spLocks noGrp="1"/>
          </p:cNvSpPr>
          <p:nvPr>
            <p:ph type="dt" sz="half" idx="10"/>
          </p:nvPr>
        </p:nvSpPr>
        <p:spPr/>
        <p:txBody>
          <a:bodyPr/>
          <a:lstStyle/>
          <a:p>
            <a:fld id="{1D8BD707-D9CF-40AE-B4C6-C98DA3205C09}" type="datetimeFigureOut">
              <a:rPr lang="en-US" smtClean="0"/>
              <a:pPr/>
              <a:t>4/5/2022</a:t>
            </a:fld>
            <a:endParaRPr lang="en-US"/>
          </a:p>
        </p:txBody>
      </p:sp>
      <p:sp>
        <p:nvSpPr>
          <p:cNvPr id="8" name="Footer Placeholder 7">
            <a:extLst>
              <a:ext uri="{FF2B5EF4-FFF2-40B4-BE49-F238E27FC236}">
                <a16:creationId xmlns:a16="http://schemas.microsoft.com/office/drawing/2014/main" id="{C0BD0DEE-CD73-4DC7-93FC-58F37A4F2B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94D3D3-F50D-4CAB-866D-846FC89BEB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142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939EB-8668-441E-A1B0-289A5C04AF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3B8B9B-8F62-4026-B439-728B1B54278C}"/>
              </a:ext>
            </a:extLst>
          </p:cNvPr>
          <p:cNvSpPr>
            <a:spLocks noGrp="1"/>
          </p:cNvSpPr>
          <p:nvPr>
            <p:ph type="dt" sz="half" idx="10"/>
          </p:nvPr>
        </p:nvSpPr>
        <p:spPr/>
        <p:txBody>
          <a:bodyPr/>
          <a:lstStyle/>
          <a:p>
            <a:fld id="{1D8BD707-D9CF-40AE-B4C6-C98DA3205C09}" type="datetimeFigureOut">
              <a:rPr lang="en-US" smtClean="0"/>
              <a:pPr/>
              <a:t>4/5/2022</a:t>
            </a:fld>
            <a:endParaRPr lang="en-US"/>
          </a:p>
        </p:txBody>
      </p:sp>
      <p:sp>
        <p:nvSpPr>
          <p:cNvPr id="4" name="Footer Placeholder 3">
            <a:extLst>
              <a:ext uri="{FF2B5EF4-FFF2-40B4-BE49-F238E27FC236}">
                <a16:creationId xmlns:a16="http://schemas.microsoft.com/office/drawing/2014/main" id="{865D2691-D1BD-45FC-9DB6-F7DC9748EA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9D4A5E-AFFA-4135-9503-D52B0ABE7D3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985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FBC477-D55E-44D9-BD94-5AB5D82639D9}"/>
              </a:ext>
            </a:extLst>
          </p:cNvPr>
          <p:cNvSpPr>
            <a:spLocks noGrp="1"/>
          </p:cNvSpPr>
          <p:nvPr>
            <p:ph type="dt" sz="half" idx="10"/>
          </p:nvPr>
        </p:nvSpPr>
        <p:spPr/>
        <p:txBody>
          <a:bodyPr/>
          <a:lstStyle/>
          <a:p>
            <a:fld id="{1D8BD707-D9CF-40AE-B4C6-C98DA3205C09}" type="datetimeFigureOut">
              <a:rPr lang="en-US" smtClean="0"/>
              <a:pPr/>
              <a:t>4/5/2022</a:t>
            </a:fld>
            <a:endParaRPr lang="en-US"/>
          </a:p>
        </p:txBody>
      </p:sp>
      <p:sp>
        <p:nvSpPr>
          <p:cNvPr id="3" name="Footer Placeholder 2">
            <a:extLst>
              <a:ext uri="{FF2B5EF4-FFF2-40B4-BE49-F238E27FC236}">
                <a16:creationId xmlns:a16="http://schemas.microsoft.com/office/drawing/2014/main" id="{B73CEAAB-B95F-402D-81C1-D11A7E4506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0E01B1-2D14-488C-8323-8418C35DEAD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666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6F0F-D95E-4C67-918B-EF75EC357FD7}"/>
              </a:ext>
            </a:extLst>
          </p:cNvPr>
          <p:cNvSpPr>
            <a:spLocks noGrp="1"/>
          </p:cNvSpPr>
          <p:nvPr>
            <p:ph type="title"/>
          </p:nvPr>
        </p:nvSpPr>
        <p:spPr>
          <a:xfrm>
            <a:off x="503873" y="609600"/>
            <a:ext cx="2359342" cy="2133600"/>
          </a:xfrm>
        </p:spPr>
        <p:txBody>
          <a:bodyPr anchor="b"/>
          <a:lstStyle>
            <a:lvl1pPr>
              <a:defRPr sz="1920"/>
            </a:lvl1pPr>
          </a:lstStyle>
          <a:p>
            <a:r>
              <a:rPr lang="en-US"/>
              <a:t>Click to edit Master title style</a:t>
            </a:r>
          </a:p>
        </p:txBody>
      </p:sp>
      <p:sp>
        <p:nvSpPr>
          <p:cNvPr id="3" name="Content Placeholder 2">
            <a:extLst>
              <a:ext uri="{FF2B5EF4-FFF2-40B4-BE49-F238E27FC236}">
                <a16:creationId xmlns:a16="http://schemas.microsoft.com/office/drawing/2014/main" id="{0B203512-3BB5-4D54-879E-3E6EAB8D8C8B}"/>
              </a:ext>
            </a:extLst>
          </p:cNvPr>
          <p:cNvSpPr>
            <a:spLocks noGrp="1"/>
          </p:cNvSpPr>
          <p:nvPr>
            <p:ph idx="1"/>
          </p:nvPr>
        </p:nvSpPr>
        <p:spPr>
          <a:xfrm>
            <a:off x="3109913" y="1316567"/>
            <a:ext cx="3703320" cy="6498167"/>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238435-24E6-42AC-83D5-7F9A3C763124}"/>
              </a:ext>
            </a:extLst>
          </p:cNvPr>
          <p:cNvSpPr>
            <a:spLocks noGrp="1"/>
          </p:cNvSpPr>
          <p:nvPr>
            <p:ph type="body" sz="half" idx="2"/>
          </p:nvPr>
        </p:nvSpPr>
        <p:spPr>
          <a:xfrm>
            <a:off x="503873" y="2743200"/>
            <a:ext cx="2359342" cy="5082117"/>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id="{A4DAF758-B1E0-43F8-8BEF-D2D073CFA2D1}"/>
              </a:ext>
            </a:extLst>
          </p:cNvPr>
          <p:cNvSpPr>
            <a:spLocks noGrp="1"/>
          </p:cNvSpPr>
          <p:nvPr>
            <p:ph type="dt" sz="half" idx="10"/>
          </p:nvPr>
        </p:nvSpPr>
        <p:spPr/>
        <p:txBody>
          <a:bodyPr/>
          <a:lstStyle/>
          <a:p>
            <a:fld id="{1D8BD707-D9CF-40AE-B4C6-C98DA3205C09}" type="datetimeFigureOut">
              <a:rPr lang="en-US" smtClean="0"/>
              <a:pPr/>
              <a:t>4/5/2022</a:t>
            </a:fld>
            <a:endParaRPr lang="en-US"/>
          </a:p>
        </p:txBody>
      </p:sp>
      <p:sp>
        <p:nvSpPr>
          <p:cNvPr id="6" name="Footer Placeholder 5">
            <a:extLst>
              <a:ext uri="{FF2B5EF4-FFF2-40B4-BE49-F238E27FC236}">
                <a16:creationId xmlns:a16="http://schemas.microsoft.com/office/drawing/2014/main" id="{9602D525-5C1C-458A-8F22-1FD6DE46B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4BAEE4-5F48-4ECC-8946-D449DF057C2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543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8B11-D87D-4AC8-A406-BB986BC25419}"/>
              </a:ext>
            </a:extLst>
          </p:cNvPr>
          <p:cNvSpPr>
            <a:spLocks noGrp="1"/>
          </p:cNvSpPr>
          <p:nvPr>
            <p:ph type="title"/>
          </p:nvPr>
        </p:nvSpPr>
        <p:spPr>
          <a:xfrm>
            <a:off x="503873" y="609600"/>
            <a:ext cx="2359342" cy="2133600"/>
          </a:xfrm>
        </p:spPr>
        <p:txBody>
          <a:bodyPr anchor="b"/>
          <a:lstStyle>
            <a:lvl1pPr>
              <a:defRPr sz="1920"/>
            </a:lvl1pPr>
          </a:lstStyle>
          <a:p>
            <a:r>
              <a:rPr lang="en-US"/>
              <a:t>Click to edit Master title style</a:t>
            </a:r>
          </a:p>
        </p:txBody>
      </p:sp>
      <p:sp>
        <p:nvSpPr>
          <p:cNvPr id="3" name="Picture Placeholder 2">
            <a:extLst>
              <a:ext uri="{FF2B5EF4-FFF2-40B4-BE49-F238E27FC236}">
                <a16:creationId xmlns:a16="http://schemas.microsoft.com/office/drawing/2014/main" id="{E2008E95-890C-4FEC-80C5-5D20A03793D1}"/>
              </a:ext>
            </a:extLst>
          </p:cNvPr>
          <p:cNvSpPr>
            <a:spLocks noGrp="1"/>
          </p:cNvSpPr>
          <p:nvPr>
            <p:ph type="pic" idx="1"/>
          </p:nvPr>
        </p:nvSpPr>
        <p:spPr>
          <a:xfrm>
            <a:off x="3109913" y="1316567"/>
            <a:ext cx="3703320" cy="6498167"/>
          </a:xfrm>
        </p:spPr>
        <p:txBody>
          <a:bodyPr/>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endParaRPr lang="en-US"/>
          </a:p>
        </p:txBody>
      </p:sp>
      <p:sp>
        <p:nvSpPr>
          <p:cNvPr id="4" name="Text Placeholder 3">
            <a:extLst>
              <a:ext uri="{FF2B5EF4-FFF2-40B4-BE49-F238E27FC236}">
                <a16:creationId xmlns:a16="http://schemas.microsoft.com/office/drawing/2014/main" id="{2455C820-C510-41F5-A7E3-865286861AAA}"/>
              </a:ext>
            </a:extLst>
          </p:cNvPr>
          <p:cNvSpPr>
            <a:spLocks noGrp="1"/>
          </p:cNvSpPr>
          <p:nvPr>
            <p:ph type="body" sz="half" idx="2"/>
          </p:nvPr>
        </p:nvSpPr>
        <p:spPr>
          <a:xfrm>
            <a:off x="503873" y="2743200"/>
            <a:ext cx="2359342" cy="5082117"/>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id="{52F9FBD9-508B-4CD1-A5B4-795875051E28}"/>
              </a:ext>
            </a:extLst>
          </p:cNvPr>
          <p:cNvSpPr>
            <a:spLocks noGrp="1"/>
          </p:cNvSpPr>
          <p:nvPr>
            <p:ph type="dt" sz="half" idx="10"/>
          </p:nvPr>
        </p:nvSpPr>
        <p:spPr/>
        <p:txBody>
          <a:bodyPr/>
          <a:lstStyle/>
          <a:p>
            <a:fld id="{1D8BD707-D9CF-40AE-B4C6-C98DA3205C09}" type="datetimeFigureOut">
              <a:rPr lang="en-US" smtClean="0"/>
              <a:pPr/>
              <a:t>4/5/2022</a:t>
            </a:fld>
            <a:endParaRPr lang="en-US"/>
          </a:p>
        </p:txBody>
      </p:sp>
      <p:sp>
        <p:nvSpPr>
          <p:cNvPr id="6" name="Footer Placeholder 5">
            <a:extLst>
              <a:ext uri="{FF2B5EF4-FFF2-40B4-BE49-F238E27FC236}">
                <a16:creationId xmlns:a16="http://schemas.microsoft.com/office/drawing/2014/main" id="{E4E29C84-5DC6-4074-A272-5DA1F0F52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7D7D42-F358-46A6-9C5C-9CA5F6C7974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626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E3F5B1-6D70-4ACD-A7F0-12F2435BDDAD}"/>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88BA2C-7E41-4972-8C1E-50B336A16FC6}"/>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748D8-B5CC-4B1B-A64B-07A4A98E6BD2}"/>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720">
                <a:solidFill>
                  <a:schemeClr val="tx1">
                    <a:tint val="75000"/>
                  </a:schemeClr>
                </a:solidFill>
              </a:defRPr>
            </a:lvl1pPr>
          </a:lstStyle>
          <a:p>
            <a:fld id="{1D8BD707-D9CF-40AE-B4C6-C98DA3205C09}" type="datetimeFigureOut">
              <a:rPr lang="en-US" smtClean="0"/>
              <a:pPr/>
              <a:t>4/5/2022</a:t>
            </a:fld>
            <a:endParaRPr lang="en-US"/>
          </a:p>
        </p:txBody>
      </p:sp>
      <p:sp>
        <p:nvSpPr>
          <p:cNvPr id="5" name="Footer Placeholder 4">
            <a:extLst>
              <a:ext uri="{FF2B5EF4-FFF2-40B4-BE49-F238E27FC236}">
                <a16:creationId xmlns:a16="http://schemas.microsoft.com/office/drawing/2014/main" id="{EAEF1A0C-78C3-4D85-82A1-2B5732C2E88D}"/>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72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A94AEB-0E14-4E7A-A422-CF3FE924A0B6}"/>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72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145700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548640" rtl="0" eaLnBrk="1" latinLnBrk="0" hangingPunct="1">
        <a:lnSpc>
          <a:spcPct val="90000"/>
        </a:lnSpc>
        <a:spcBef>
          <a:spcPct val="0"/>
        </a:spcBef>
        <a:buNone/>
        <a:defRPr sz="2640" kern="1200">
          <a:solidFill>
            <a:schemeClr val="tx1"/>
          </a:solidFill>
          <a:latin typeface="+mj-lt"/>
          <a:ea typeface="+mj-ea"/>
          <a:cs typeface="+mj-cs"/>
        </a:defRPr>
      </a:lvl1pPr>
    </p:titleStyle>
    <p:body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hyperlink" Target="https://my.matterport.com/show/?m=F9hAhkkueuC" TargetMode="External"/><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gif"/><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EF5897-119B-451C-BD86-65D148691EB5}"/>
              </a:ext>
            </a:extLst>
          </p:cNvPr>
          <p:cNvSpPr/>
          <p:nvPr/>
        </p:nvSpPr>
        <p:spPr>
          <a:xfrm>
            <a:off x="0" y="0"/>
            <a:ext cx="7315198" cy="31242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5298" y="665574"/>
            <a:ext cx="3497580" cy="2331720"/>
          </a:xfrm>
          <a:prstGeom prst="rect">
            <a:avLst/>
          </a:prstGeom>
          <a:effectLst/>
        </p:spPr>
      </p:pic>
      <p:sp>
        <p:nvSpPr>
          <p:cNvPr id="2" name="Title 1"/>
          <p:cNvSpPr>
            <a:spLocks noGrp="1"/>
          </p:cNvSpPr>
          <p:nvPr>
            <p:ph type="ctrTitle"/>
          </p:nvPr>
        </p:nvSpPr>
        <p:spPr>
          <a:xfrm>
            <a:off x="-4495800" y="1717179"/>
            <a:ext cx="3886200" cy="647844"/>
          </a:xfrm>
        </p:spPr>
        <p:txBody>
          <a:bodyPr>
            <a:noAutofit/>
          </a:bodyPr>
          <a:lstStyle/>
          <a:p>
            <a:r>
              <a:rPr lang="en-US" sz="1600" b="1" i="1" dirty="0">
                <a:solidFill>
                  <a:srgbClr val="FFFF00"/>
                </a:solidFill>
                <a:latin typeface="Trebuchet MS" panose="020B0603020202020204" pitchFamily="34" charset="0"/>
              </a:rPr>
              <a:t>Why wait for new construction?</a:t>
            </a:r>
            <a:br>
              <a:rPr lang="en-US" sz="1600" b="1" i="1" dirty="0">
                <a:solidFill>
                  <a:srgbClr val="FFFF00"/>
                </a:solidFill>
                <a:latin typeface="Trebuchet MS" panose="020B0603020202020204" pitchFamily="34" charset="0"/>
              </a:rPr>
            </a:br>
            <a:r>
              <a:rPr lang="en-US" sz="1200" i="1" dirty="0">
                <a:solidFill>
                  <a:srgbClr val="FFFF00"/>
                </a:solidFill>
                <a:latin typeface="Trebuchet MS" panose="020B0603020202020204" pitchFamily="34" charset="0"/>
              </a:rPr>
              <a:t>This Park Circle area home is LESS THAN 2 YEARS!</a:t>
            </a:r>
            <a:endParaRPr lang="en-US" sz="2000" i="1" dirty="0">
              <a:solidFill>
                <a:srgbClr val="FFFF00"/>
              </a:solidFill>
              <a:latin typeface="Trebuchet MS" panose="020B0603020202020204" pitchFamily="34" charset="0"/>
            </a:endParaRPr>
          </a:p>
        </p:txBody>
      </p:sp>
      <p:sp>
        <p:nvSpPr>
          <p:cNvPr id="3" name="Subtitle 2"/>
          <p:cNvSpPr>
            <a:spLocks noGrp="1"/>
          </p:cNvSpPr>
          <p:nvPr>
            <p:ph type="subTitle" idx="1"/>
          </p:nvPr>
        </p:nvSpPr>
        <p:spPr>
          <a:xfrm>
            <a:off x="1" y="3774818"/>
            <a:ext cx="7315200" cy="1092091"/>
          </a:xfrm>
        </p:spPr>
        <p:txBody>
          <a:bodyPr numCol="1" anchor="ctr">
            <a:noAutofit/>
          </a:bodyPr>
          <a:lstStyle/>
          <a:p>
            <a:r>
              <a:rPr lang="en-US" sz="900" dirty="0">
                <a:solidFill>
                  <a:srgbClr val="00263D"/>
                </a:solidFill>
                <a:latin typeface="Trebuchet MS" panose="020B0603020202020204" pitchFamily="34" charset="0"/>
              </a:rPr>
              <a:t>Welcome home to 1342 Somersby Lane in the Westchester Section of Charleston National! This 3 bedroom, 2.5 bath with a large FROG has to be seen in person to appreciate its beauty and finishes. From the entry foyer, you'll see the bright dining room on your right with large bay windows. Around the corner, find the open living room with views to the large backyard where mature orange trees grow. Across from the living room, the spacious kitchen is a cook's dream with quartz countertops, stainless steel appliances, and beautiful coastal blue vibes. Off the kitchen, you'll discover the west-facing sunroom that is the perfect spot for morning coffee, birdwatching, and Lowcountry sunsets. Head upstairs, past the large picture window that brightens the whole home, to find a roomy primary suite, 2 bedrooms that share a hall bath, and a large FROG that could be a 4th BR, office or bonus room.</a:t>
            </a:r>
          </a:p>
          <a:p>
            <a:r>
              <a:rPr lang="en-US" sz="900" dirty="0">
                <a:solidFill>
                  <a:srgbClr val="00263D"/>
                </a:solidFill>
                <a:latin typeface="Trebuchet MS" panose="020B0603020202020204" pitchFamily="34" charset="0"/>
              </a:rPr>
              <a:t>Take a Virtual Tour: </a:t>
            </a:r>
            <a:r>
              <a:rPr lang="en-US" sz="900" dirty="0">
                <a:solidFill>
                  <a:srgbClr val="00263D"/>
                </a:solidFill>
                <a:latin typeface="Trebuchet MS" panose="020B0603020202020204" pitchFamily="34" charset="0"/>
                <a:hlinkClick r:id="rId3"/>
              </a:rPr>
              <a:t>https://my.matterport.com/show/?m=F9hAhkkueuC</a:t>
            </a:r>
            <a:r>
              <a:rPr lang="en-US" sz="900" dirty="0">
                <a:solidFill>
                  <a:srgbClr val="00263D"/>
                </a:solidFill>
                <a:latin typeface="Trebuchet MS" panose="020B0603020202020204" pitchFamily="34" charset="0"/>
              </a:rPr>
              <a:t> </a:t>
            </a:r>
          </a:p>
        </p:txBody>
      </p:sp>
      <p:sp>
        <p:nvSpPr>
          <p:cNvPr id="13" name="Title 1"/>
          <p:cNvSpPr txBox="1">
            <a:spLocks/>
          </p:cNvSpPr>
          <p:nvPr/>
        </p:nvSpPr>
        <p:spPr>
          <a:xfrm>
            <a:off x="0" y="3118837"/>
            <a:ext cx="7315199" cy="68166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0263D"/>
                </a:solidFill>
                <a:latin typeface="Trebuchet MS" panose="020B0603020202020204" pitchFamily="34" charset="0"/>
              </a:rPr>
              <a:t>1342 Somersby Lane</a:t>
            </a:r>
          </a:p>
          <a:p>
            <a:r>
              <a:rPr lang="en-US" sz="1800" dirty="0">
                <a:solidFill>
                  <a:srgbClr val="00263D"/>
                </a:solidFill>
                <a:latin typeface="Trebuchet MS" panose="020B0603020202020204" pitchFamily="34" charset="0"/>
              </a:rPr>
              <a:t>Charleston National · Mt Pleasant · MLS# 22008156 · $600,000</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4799" y="8220670"/>
            <a:ext cx="598154" cy="85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915177" y="8220670"/>
            <a:ext cx="4485017" cy="923330"/>
          </a:xfrm>
          <a:prstGeom prst="rect">
            <a:avLst/>
          </a:prstGeom>
        </p:spPr>
        <p:txBody>
          <a:bodyPr wrap="square">
            <a:spAutoFit/>
          </a:bodyPr>
          <a:lstStyle/>
          <a:p>
            <a:r>
              <a:rPr lang="en-US" b="1" dirty="0">
                <a:latin typeface="Trebuchet MS" panose="020B0603020202020204" pitchFamily="34" charset="0"/>
              </a:rPr>
              <a:t>Del Shaffer </a:t>
            </a:r>
          </a:p>
          <a:p>
            <a:r>
              <a:rPr lang="en-US" dirty="0">
                <a:latin typeface="Trebuchet MS" panose="020B0603020202020204" pitchFamily="34" charset="0"/>
              </a:rPr>
              <a:t>843.408.6821 </a:t>
            </a:r>
          </a:p>
          <a:p>
            <a:r>
              <a:rPr lang="en-US" sz="1600" dirty="0">
                <a:latin typeface="Trebuchet MS" panose="020B0603020202020204" pitchFamily="34" charset="0"/>
              </a:rPr>
              <a:t>dshaffer@carolinaoneplus.com</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579664" y="12266904"/>
            <a:ext cx="354539" cy="243949"/>
          </a:xfrm>
          <a:prstGeom prst="rect">
            <a:avLst/>
          </a:prstGeom>
          <a:effectLst>
            <a:outerShdw blurRad="12700" dist="12700" algn="ctr" rotWithShape="0">
              <a:schemeClr val="tx1">
                <a:alpha val="48000"/>
              </a:scheme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6199" y="4882440"/>
            <a:ext cx="2288847" cy="1525898"/>
          </a:xfrm>
          <a:prstGeom prst="rect">
            <a:avLst/>
          </a:prstGeom>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513739" y="4881865"/>
            <a:ext cx="2290572" cy="1527048"/>
          </a:xfrm>
          <a:prstGeom prst="rect">
            <a:avLst/>
          </a:prstGeom>
          <a:effec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6199" y="6551267"/>
            <a:ext cx="2290572" cy="1527048"/>
          </a:xfrm>
          <a:prstGeom prst="rect">
            <a:avLst/>
          </a:prstGeom>
          <a:effectLst/>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953000" y="4881865"/>
            <a:ext cx="2290572" cy="1527048"/>
          </a:xfrm>
          <a:prstGeom prst="rect">
            <a:avLst/>
          </a:prstGeom>
          <a:effectLst/>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953575" y="6551267"/>
            <a:ext cx="2290572" cy="1527048"/>
          </a:xfrm>
          <a:prstGeom prst="rect">
            <a:avLst/>
          </a:prstGeom>
          <a:effectLst/>
        </p:spPr>
      </p:pic>
      <p:pic>
        <p:nvPicPr>
          <p:cNvPr id="19" name="Picture 18">
            <a:extLst>
              <a:ext uri="{FF2B5EF4-FFF2-40B4-BE49-F238E27FC236}">
                <a16:creationId xmlns:a16="http://schemas.microsoft.com/office/drawing/2014/main" id="{06743416-55DF-47C1-9345-21038A6BD87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513739" y="6552034"/>
            <a:ext cx="2288271" cy="1525514"/>
          </a:xfrm>
          <a:prstGeom prst="rect">
            <a:avLst/>
          </a:prstGeom>
          <a:effectLst/>
        </p:spPr>
      </p:pic>
      <p:sp>
        <p:nvSpPr>
          <p:cNvPr id="4" name="Rectangle 3">
            <a:extLst>
              <a:ext uri="{FF2B5EF4-FFF2-40B4-BE49-F238E27FC236}">
                <a16:creationId xmlns:a16="http://schemas.microsoft.com/office/drawing/2014/main" id="{382DE4A7-521B-460B-B882-CD306AD77FF9}"/>
              </a:ext>
            </a:extLst>
          </p:cNvPr>
          <p:cNvSpPr/>
          <p:nvPr/>
        </p:nvSpPr>
        <p:spPr>
          <a:xfrm>
            <a:off x="0" y="0"/>
            <a:ext cx="7315198" cy="523220"/>
          </a:xfrm>
          <a:prstGeom prst="rect">
            <a:avLst/>
          </a:prstGeom>
        </p:spPr>
        <p:txBody>
          <a:bodyPr wrap="square">
            <a:spAutoFit/>
          </a:bodyPr>
          <a:lstStyle/>
          <a:p>
            <a:pPr algn="ctr"/>
            <a:r>
              <a:rPr lang="en-US" sz="2800" i="1" dirty="0">
                <a:solidFill>
                  <a:schemeClr val="bg1"/>
                </a:solidFill>
                <a:effectLst>
                  <a:outerShdw blurRad="38100" dist="38100" dir="2700000" algn="tl">
                    <a:srgbClr val="000000">
                      <a:alpha val="43137"/>
                    </a:srgbClr>
                  </a:outerShdw>
                </a:effectLst>
                <a:latin typeface="Trebuchet MS" panose="020B0603020202020204" pitchFamily="34" charset="0"/>
              </a:rPr>
              <a:t>New Charleston National Listing</a:t>
            </a:r>
          </a:p>
        </p:txBody>
      </p:sp>
      <p:pic>
        <p:nvPicPr>
          <p:cNvPr id="5" name="Picture 2" descr="Related image">
            <a:extLst>
              <a:ext uri="{FF2B5EF4-FFF2-40B4-BE49-F238E27FC236}">
                <a16:creationId xmlns:a16="http://schemas.microsoft.com/office/drawing/2014/main" id="{14CEC61F-528F-4217-BAF8-0558E35B09C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42602" y="8220670"/>
            <a:ext cx="1967798" cy="4504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A0CA032-BED6-4E1F-95DA-14099519FD17}"/>
              </a:ext>
            </a:extLst>
          </p:cNvPr>
          <p:cNvSpPr/>
          <p:nvPr/>
        </p:nvSpPr>
        <p:spPr>
          <a:xfrm>
            <a:off x="4953000" y="8729246"/>
            <a:ext cx="2103348" cy="338554"/>
          </a:xfrm>
          <a:prstGeom prst="rect">
            <a:avLst/>
          </a:prstGeom>
        </p:spPr>
        <p:txBody>
          <a:bodyPr wrap="square">
            <a:spAutoFit/>
          </a:bodyPr>
          <a:lstStyle/>
          <a:p>
            <a:pPr algn="r"/>
            <a:r>
              <a:rPr lang="en-US" sz="800" dirty="0">
                <a:solidFill>
                  <a:srgbClr val="00263D"/>
                </a:solidFill>
                <a:latin typeface="Trebuchet MS" panose="020B0603020202020204" pitchFamily="34" charset="0"/>
              </a:rPr>
              <a:t>2713 Highway 17 North</a:t>
            </a:r>
          </a:p>
          <a:p>
            <a:pPr algn="r"/>
            <a:r>
              <a:rPr lang="en-US" sz="800" dirty="0">
                <a:solidFill>
                  <a:srgbClr val="00263D"/>
                </a:solidFill>
                <a:latin typeface="Trebuchet MS" panose="020B0603020202020204" pitchFamily="34" charset="0"/>
              </a:rPr>
              <a:t>Mt. Pleasant, SC 29466</a:t>
            </a:r>
          </a:p>
        </p:txBody>
      </p:sp>
      <p:pic>
        <p:nvPicPr>
          <p:cNvPr id="20" name="Picture 19">
            <a:extLst>
              <a:ext uri="{FF2B5EF4-FFF2-40B4-BE49-F238E27FC236}">
                <a16:creationId xmlns:a16="http://schemas.microsoft.com/office/drawing/2014/main" id="{A6890C33-4B17-4998-A8A2-F23AAAE61ED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3729566" y="665574"/>
            <a:ext cx="3497580" cy="2331720"/>
          </a:xfrm>
          <a:prstGeom prst="rect">
            <a:avLst/>
          </a:prstGeom>
          <a:effectLst/>
        </p:spPr>
      </p:pic>
    </p:spTree>
    <p:extLst>
      <p:ext uri="{BB962C8B-B14F-4D97-AF65-F5344CB8AC3E}">
        <p14:creationId xmlns:p14="http://schemas.microsoft.com/office/powerpoint/2010/main" val="161914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1401</TotalTime>
  <Words>246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Trebuchet MS</vt:lpstr>
      <vt:lpstr>Office Theme</vt:lpstr>
      <vt:lpstr>Why wait for new construction? This Park Circle area home is LESS THAN 2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Ashley Gem</dc:title>
  <dc:creator>CVH360</dc:creator>
  <cp:lastModifiedBy>A. Thomas Price</cp:lastModifiedBy>
  <cp:revision>68</cp:revision>
  <dcterms:created xsi:type="dcterms:W3CDTF">2006-08-16T00:00:00Z</dcterms:created>
  <dcterms:modified xsi:type="dcterms:W3CDTF">2022-04-05T16:58:08Z</dcterms:modified>
</cp:coreProperties>
</file>