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9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18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7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36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9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5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14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7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8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847">
                <a:solidFill>
                  <a:schemeClr val="tx1">
                    <a:tint val="75000"/>
                  </a:schemeClr>
                </a:solidFill>
              </a:defRPr>
            </a:lvl1pPr>
            <a:lvl2pPr marL="659230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31846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97769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63692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329615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95538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61461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527384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4659"/>
            </a:lvl1pPr>
            <a:lvl2pPr>
              <a:defRPr sz="4012"/>
            </a:lvl2pPr>
            <a:lvl3pPr>
              <a:defRPr sz="3494"/>
            </a:lvl3pPr>
            <a:lvl4pPr>
              <a:defRPr sz="2847"/>
            </a:lvl4pPr>
            <a:lvl5pPr>
              <a:defRPr sz="2847"/>
            </a:lvl5pPr>
            <a:lvl6pPr>
              <a:defRPr sz="2847"/>
            </a:lvl6pPr>
            <a:lvl7pPr>
              <a:defRPr sz="2847"/>
            </a:lvl7pPr>
            <a:lvl8pPr>
              <a:defRPr sz="2847"/>
            </a:lvl8pPr>
            <a:lvl9pPr>
              <a:defRPr sz="28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659"/>
            </a:lvl1pPr>
            <a:lvl2pPr marL="659230" indent="0">
              <a:buNone/>
              <a:defRPr sz="4012"/>
            </a:lvl2pPr>
            <a:lvl3pPr marL="1318460" indent="0">
              <a:buNone/>
              <a:defRPr sz="3494"/>
            </a:lvl3pPr>
            <a:lvl4pPr marL="1977692" indent="0">
              <a:buNone/>
              <a:defRPr sz="2847"/>
            </a:lvl4pPr>
            <a:lvl5pPr marL="2636922" indent="0">
              <a:buNone/>
              <a:defRPr sz="2847"/>
            </a:lvl5pPr>
            <a:lvl6pPr marL="3296152" indent="0">
              <a:buNone/>
              <a:defRPr sz="2847"/>
            </a:lvl6pPr>
            <a:lvl7pPr marL="3955382" indent="0">
              <a:buNone/>
              <a:defRPr sz="2847"/>
            </a:lvl7pPr>
            <a:lvl8pPr marL="4614613" indent="0">
              <a:buNone/>
              <a:defRPr sz="2847"/>
            </a:lvl8pPr>
            <a:lvl9pPr marL="5273843" indent="0">
              <a:buNone/>
              <a:defRPr sz="284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18460" rtl="0" eaLnBrk="1" latinLnBrk="0" hangingPunct="1">
        <a:spcBef>
          <a:spcPct val="0"/>
        </a:spcBef>
        <a:buNone/>
        <a:defRPr sz="6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4423" indent="-494423" algn="l" defTabSz="1318460" rtl="0" eaLnBrk="1" latinLnBrk="0" hangingPunct="1">
        <a:spcBef>
          <a:spcPct val="20000"/>
        </a:spcBef>
        <a:buFont typeface="Arial" pitchFamily="34" charset="0"/>
        <a:buChar char="•"/>
        <a:defRPr sz="4659" kern="1200">
          <a:solidFill>
            <a:schemeClr val="tx1"/>
          </a:solidFill>
          <a:latin typeface="+mn-lt"/>
          <a:ea typeface="+mn-ea"/>
          <a:cs typeface="+mn-cs"/>
        </a:defRPr>
      </a:lvl1pPr>
      <a:lvl2pPr marL="1071250" indent="-412019" algn="l" defTabSz="1318460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48076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3494" kern="1200">
          <a:solidFill>
            <a:schemeClr val="tx1"/>
          </a:solidFill>
          <a:latin typeface="+mn-lt"/>
          <a:ea typeface="+mn-ea"/>
          <a:cs typeface="+mn-cs"/>
        </a:defRPr>
      </a:lvl3pPr>
      <a:lvl4pPr marL="2307307" indent="-329615" algn="l" defTabSz="1318460" rtl="0" eaLnBrk="1" latinLnBrk="0" hangingPunct="1">
        <a:spcBef>
          <a:spcPct val="20000"/>
        </a:spcBef>
        <a:buFont typeface="Arial" pitchFamily="34" charset="0"/>
        <a:buChar char="–"/>
        <a:defRPr sz="2847" kern="1200">
          <a:solidFill>
            <a:schemeClr val="tx1"/>
          </a:solidFill>
          <a:latin typeface="+mn-lt"/>
          <a:ea typeface="+mn-ea"/>
          <a:cs typeface="+mn-cs"/>
        </a:defRPr>
      </a:lvl4pPr>
      <a:lvl5pPr marL="2966537" indent="-329615" algn="l" defTabSz="1318460" rtl="0" eaLnBrk="1" latinLnBrk="0" hangingPunct="1">
        <a:spcBef>
          <a:spcPct val="20000"/>
        </a:spcBef>
        <a:buFont typeface="Arial" pitchFamily="34" charset="0"/>
        <a:buChar char="»"/>
        <a:defRPr sz="2847" kern="1200">
          <a:solidFill>
            <a:schemeClr val="tx1"/>
          </a:solidFill>
          <a:latin typeface="+mn-lt"/>
          <a:ea typeface="+mn-ea"/>
          <a:cs typeface="+mn-cs"/>
        </a:defRPr>
      </a:lvl5pPr>
      <a:lvl6pPr marL="3625767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6pPr>
      <a:lvl7pPr marL="428499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7pPr>
      <a:lvl8pPr marL="494422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8pPr>
      <a:lvl9pPr marL="560345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1pPr>
      <a:lvl2pPr marL="65923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2pPr>
      <a:lvl3pPr marL="131846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3pPr>
      <a:lvl4pPr marL="197769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4pPr>
      <a:lvl5pPr marL="263692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9615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95538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61461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27384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fhartnett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63" y="76200"/>
            <a:ext cx="7540074" cy="5655056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772400" cy="1904999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Bell MT" panose="02020503060305020303" pitchFamily="18" charset="0"/>
              </a:rPr>
              <a:t>~ Close to Everything ~</a:t>
            </a:r>
            <a:br>
              <a:rPr lang="en-US" sz="3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Bell MT" panose="02020503060305020303" pitchFamily="18" charset="0"/>
              </a:rPr>
            </a:br>
            <a:r>
              <a:rPr lang="en-US" sz="32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Bell MT" panose="02020503060305020303" pitchFamily="18" charset="0"/>
              </a:rPr>
              <a:t>Ready To Be Developed</a:t>
            </a:r>
            <a:endParaRPr lang="en-US" sz="3600" b="1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Bell MT" panose="0202050306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7772400" cy="323804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Bell MT" panose="02020503060305020303" pitchFamily="18" charset="0"/>
              </a:rPr>
              <a:t>This is the first time this property has been listed separately. It was previously listed with Lots 65 and 66 as a package. This lot is presently improved with a small cottage that was built in 1947. This property is being offered for sale as "if Vacant". No value has been assigned to the improvements. This lot is over 1 acre in size and is beautifully landscaped with flowering shrubs and towering oaks and pine trees. This is such a lovely site located in a quite and tranquil setting. It would make a perfect site for a large and warm family home. It is close to schools and shopping and is easily accessible from Highway 17 and I-526. THIS PROPERTY IS BEING OFFERED FOR SALE "AS IS, WHERE IS". The seller does not intend to make any repairs.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8969297"/>
            <a:ext cx="7772400" cy="1089103"/>
          </a:xfrm>
          <a:prstGeom prst="rect">
            <a:avLst/>
          </a:prstGeom>
        </p:spPr>
        <p:txBody>
          <a:bodyPr wrap="square" lIns="131847" tIns="65924" rIns="131847" bIns="65924">
            <a:spAutoFit/>
          </a:bodyPr>
          <a:lstStyle/>
          <a:p>
            <a:pPr algn="ctr"/>
            <a:r>
              <a:rPr lang="en-US" sz="2400" b="1" dirty="0">
                <a:latin typeface="Bell MT" panose="02020503060305020303" pitchFamily="18" charset="0"/>
              </a:rPr>
              <a:t>Tommy Hartnett</a:t>
            </a:r>
          </a:p>
          <a:p>
            <a:pPr algn="ctr"/>
            <a:r>
              <a:rPr lang="en-US" sz="1800" dirty="0">
                <a:latin typeface="Bell MT" panose="02020503060305020303" pitchFamily="18" charset="0"/>
                <a:hlinkClick r:id="rId3"/>
              </a:rPr>
              <a:t>tfhartnett@gmail.com</a:t>
            </a:r>
            <a:r>
              <a:rPr lang="en-US" sz="1800" dirty="0">
                <a:latin typeface="Bell MT" panose="02020503060305020303" pitchFamily="18" charset="0"/>
              </a:rPr>
              <a:t> | (843) 729-7222</a:t>
            </a:r>
          </a:p>
          <a:p>
            <a:pPr algn="ctr"/>
            <a:r>
              <a:rPr lang="en-US" sz="1800" dirty="0">
                <a:latin typeface="Bell MT" panose="02020503060305020303" pitchFamily="18" charset="0"/>
              </a:rPr>
              <a:t>The Hartnett Company, LLC | PO Box 247 | Isle Of Palms, SC 29451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4760893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Bell MT" panose="02020503060305020303" pitchFamily="18" charset="0"/>
              </a:rPr>
              <a:t>1343 Emory Avenue</a:t>
            </a:r>
          </a:p>
          <a:p>
            <a:pPr algn="ctr"/>
            <a:r>
              <a:rPr lang="en-US" sz="2400" b="1" dirty="0">
                <a:latin typeface="Bell MT" panose="02020503060305020303" pitchFamily="18" charset="0"/>
              </a:rPr>
              <a:t>Stono Park ~ Charleston ~ MLS# 17010252 ~ $285,000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-6369423" y="2019340"/>
            <a:ext cx="3098925" cy="809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59" b="1" dirty="0">
                <a:solidFill>
                  <a:srgbClr val="FF0000"/>
                </a:solidFill>
                <a:latin typeface="AR DECODE" panose="02000000000000000000" pitchFamily="2" charset="0"/>
              </a:rPr>
              <a:t>Just Reduced!!</a:t>
            </a:r>
            <a:endParaRPr lang="en-US" sz="4659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803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198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 DECODE</vt:lpstr>
      <vt:lpstr>Arial</vt:lpstr>
      <vt:lpstr>Bell MT</vt:lpstr>
      <vt:lpstr>Calibri</vt:lpstr>
      <vt:lpstr>Office Theme</vt:lpstr>
      <vt:lpstr>~ Close to Everything ~ Ready To Be Developed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Reduced - Motivated Seller</dc:title>
  <dc:creator>CVH360</dc:creator>
  <cp:lastModifiedBy>A. Thomas Price</cp:lastModifiedBy>
  <cp:revision>17</cp:revision>
  <dcterms:created xsi:type="dcterms:W3CDTF">2006-08-16T00:00:00Z</dcterms:created>
  <dcterms:modified xsi:type="dcterms:W3CDTF">2017-07-29T15:43:43Z</dcterms:modified>
</cp:coreProperties>
</file>