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24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1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384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619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374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389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917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148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414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188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910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925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87BD2-079C-4EE9-A540-83B3FE7E79BA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391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microsoft.com/office/2007/relationships/hdphoto" Target="../media/hdphoto1.wdp"/><Relationship Id="rId7" Type="http://schemas.openxmlformats.org/officeDocument/2006/relationships/image" Target="../media/image5.jpg"/><Relationship Id="rId12" Type="http://schemas.openxmlformats.org/officeDocument/2006/relationships/image" Target="../media/image10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11" Type="http://schemas.openxmlformats.org/officeDocument/2006/relationships/image" Target="../media/image9.jpg"/><Relationship Id="rId5" Type="http://schemas.openxmlformats.org/officeDocument/2006/relationships/image" Target="../media/image3.jpg"/><Relationship Id="rId10" Type="http://schemas.openxmlformats.org/officeDocument/2006/relationships/image" Target="../media/image8.jpg"/><Relationship Id="rId4" Type="http://schemas.openxmlformats.org/officeDocument/2006/relationships/image" Target="../media/image2.jp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/>
                    </a14:imgEffect>
                  </a14:imgLayer>
                </a14:imgProps>
              </a:ext>
            </a:extLst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7772400" cy="580501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0" y="8977639"/>
            <a:ext cx="7772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Greg Gelber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(843) 494-2354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greg.gelber@agentownedrealty.com</a:t>
            </a:r>
            <a:endParaRPr kumimoji="0" lang="en-US" altLang="en-US" sz="100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8728" y="9078497"/>
            <a:ext cx="563335" cy="6236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84588" y="9188972"/>
            <a:ext cx="905325" cy="414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1" y="9802131"/>
            <a:ext cx="7772399" cy="249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AgentOwned Charleston Group | 902 Savannah Hwy | Charleston, SC 29407-7802</a:t>
            </a:r>
            <a:endParaRPr kumimoji="0" lang="en-US" altLang="en-US" sz="140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101600" y="0"/>
            <a:ext cx="7975601" cy="475196"/>
          </a:xfrm>
          <a:prstGeom prst="rect">
            <a:avLst/>
          </a:prstGeom>
          <a:solidFill>
            <a:schemeClr val="tx2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ln w="0">
                  <a:noFill/>
                </a:ln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Agent Open House Wednesday 1-3pm</a:t>
            </a:r>
          </a:p>
        </p:txBody>
      </p:sp>
      <p:sp>
        <p:nvSpPr>
          <p:cNvPr id="3" name="Rectangle 2"/>
          <p:cNvSpPr/>
          <p:nvPr/>
        </p:nvSpPr>
        <p:spPr>
          <a:xfrm rot="19225153">
            <a:off x="-5024307" y="-1439796"/>
            <a:ext cx="602079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0" dirty="0">
                <a:ln w="0">
                  <a:solidFill>
                    <a:schemeClr val="tx1"/>
                  </a:solidFill>
                </a:ln>
                <a:noFill/>
                <a:latin typeface="Stencil" panose="040409050D0802020404" pitchFamily="82" charset="0"/>
              </a:rPr>
              <a:t>DRAFT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5029200"/>
            <a:ext cx="7772400" cy="28794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Stunning waterfront home on a cul-de-sac in Seaside Estates. The first floor has hardwoods, a beautifully renovated kitchen w/ a large pantry, living room w/ expansive views of the Tidal Creek, dining room/TV room, and office. The kitchen has custom oyster shell and sea glass counter-tops, custom slow close cabinetry, and an eat-in area opening up onto the back deck. The living room is great for entertaining w/ a wet bar, beautiful sunset views, doors leading to the back deck, and a wood burning fireplace. The upstairs master has two large closets, windows overlooking the Tidal Creek, and a master bath w/ a soaking tub, walk-in shower, and double vanities. There's another full bath off of the hallway, a laundry room, and another three spacious bedrooms that all get a ton of natural light upstairs. The backyard is one of the larger ones in the neighborhood and has enough space for a pool. There's a back deck and patio w/ a fire-pit overlooking the water. There's an irrigation system that runs on a well. Communal boat ramp in the neighborhood and minutes to Folly Beach. Perfect for a family or retiree looking for the coastal lifestyle.</a:t>
            </a:r>
            <a:endParaRPr kumimoji="0" lang="en-US" altLang="en-US" sz="140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A4964A7-330D-4933-9B73-6B17934A46F0}"/>
              </a:ext>
            </a:extLst>
          </p:cNvPr>
          <p:cNvSpPr/>
          <p:nvPr/>
        </p:nvSpPr>
        <p:spPr>
          <a:xfrm>
            <a:off x="0" y="4172902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1343 Sea Bass Cove</a:t>
            </a:r>
          </a:p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Seaside Plantation | Charleston, SC 29412 | MLS# 19008923 | $669,000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05104AA-E192-4FC1-911D-9D2FEF7E5F5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5746" y="7493018"/>
            <a:ext cx="761205" cy="1143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360A6A4-1A8B-4F83-8B45-24327C965FF1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7908609"/>
            <a:ext cx="1371600" cy="9144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5EAAEE7-2671-4316-8AAC-54039E8424FC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7908609"/>
            <a:ext cx="1371600" cy="9144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4BB47456-3FB3-4745-8D9D-05654D1F2663}"/>
              </a:ext>
            </a:extLst>
          </p:cNvPr>
          <p:cNvPicPr>
            <a:picLocks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7908609"/>
            <a:ext cx="1371600" cy="9144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2778603-2585-492D-BD8E-53352FBE8213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7908609"/>
            <a:ext cx="1371600" cy="9144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D7CB1E1-C6FF-42C1-838B-311D2EBF29B8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08609"/>
            <a:ext cx="13716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893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222</TotalTime>
  <Words>278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Stencil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42</cp:revision>
  <dcterms:created xsi:type="dcterms:W3CDTF">2016-10-21T14:02:21Z</dcterms:created>
  <dcterms:modified xsi:type="dcterms:W3CDTF">2019-06-11T15:05:24Z</dcterms:modified>
</cp:coreProperties>
</file>