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1343 Paint Horse Court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Tupelo ~ Mount Pleasant, SC 29429 ~ MLS# 20030275 ~ $439,000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3911148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Backing to a pond in Tupelo, this move-in ready home in Mount Pleasant is a must see. You'll be greeted by lovely landscaping, a covered front porch and a two story foyer. A formal living room and dining room are joined by an archway and provide wonderful living areas. The open floor plan boasts an inviting eat-in kitchen with a center island, breakfast bar seating, SS appliances and it opens into the family room which overlooks the spacious fenced-in backyard. Head upstairs to find the owner's suite with a walk-in closet and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garden tub and walk-in shower. Three additional bedrooms, a shared bathroom, and a laundry room complete the second level. The screened-in porch leads to the patio and fenced-in backyard. Behind the fence is a peaceful pond.</a:t>
            </a:r>
          </a:p>
          <a:p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community offers a pool, playground and walking trails through a preserved wetlands area. Come by today!</a:t>
            </a:r>
            <a:endParaRPr lang="en-US" sz="15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New Year ~ New Price</a:t>
            </a:r>
          </a:p>
          <a:p>
            <a:pPr algn="ct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Same Serenity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6968931"/>
            <a:ext cx="1747633" cy="1178179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869" y="5613510"/>
            <a:ext cx="1746504" cy="1164336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4510" y="8338194"/>
            <a:ext cx="1741863" cy="116124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726472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209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2021-01-06T19:58:54Z</dcterms:modified>
</cp:coreProperties>
</file>