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178" y="4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82296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625536"/>
            <a:ext cx="8229600" cy="87614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1343 Paint Horse Court</a:t>
            </a:r>
          </a:p>
          <a:p>
            <a:pPr algn="ctr"/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Tupelo ~ Mount Pleasant, SC 29429 ~ MLS# 20030275 ~ $459,000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7455"/>
            <a:ext cx="6357257" cy="3911148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Backing to a pond in Tupelo, this move-in ready home in Mount Pleasant is a must see. You'll be greeted by lovely landscaping, a covered front porch and a two story foyer. A formal living room and dining room are joined by an archway and provide wonderful living areas. The open floor plan boasts an inviting eat-in kitchen with a center island, breakfast bar seating, SS appliances and it opens into the family room which overlooks the spacious fenced-in backyard. Head upstairs to find the owner's suite with a walk-in closet and </a:t>
            </a:r>
            <a:r>
              <a:rPr lang="en-US" sz="15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with dual vanity, garden tub and walk-in shower. Three additional bedrooms, a shared bathroom, and a laundry room complete the second level. The screened-in porch leads to the patio and fenced-in backyard. Behind the fence is a peaceful pond.</a:t>
            </a:r>
          </a:p>
          <a:p>
            <a:endParaRPr lang="en-US" sz="15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community offers a pool, playground and walking trails through a preserved wetlands area. Come by today!</a:t>
            </a:r>
            <a:endParaRPr lang="en-US" sz="1500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i="1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Serene </a:t>
            </a:r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Setting</a:t>
            </a:r>
            <a:endParaRPr lang="en-US" sz="2200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14800" y="9651054"/>
            <a:ext cx="4114800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843-513-2038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nate@mattoneillteam.com</a:t>
            </a:r>
          </a:p>
        </p:txBody>
      </p:sp>
      <p:pic>
        <p:nvPicPr>
          <p:cNvPr id="22" name="Picture 21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8740" y="5613510"/>
            <a:ext cx="1747633" cy="1178179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9304" y="6972823"/>
            <a:ext cx="1746504" cy="1175767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1625" y="8338194"/>
            <a:ext cx="1741863" cy="116124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726472"/>
            <a:ext cx="1436914" cy="7145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9A4206F-2D9B-4450-9045-F20A44CA2AB6}"/>
              </a:ext>
            </a:extLst>
          </p:cNvPr>
          <p:cNvSpPr/>
          <p:nvPr/>
        </p:nvSpPr>
        <p:spPr>
          <a:xfrm>
            <a:off x="0" y="9651054"/>
            <a:ext cx="4114800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843-267-0735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christopher@mattoneillteam.com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204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64</cp:revision>
  <dcterms:created xsi:type="dcterms:W3CDTF">2006-08-16T00:00:00Z</dcterms:created>
  <dcterms:modified xsi:type="dcterms:W3CDTF">2020-11-30T20:44:23Z</dcterms:modified>
</cp:coreProperties>
</file>