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00" d="100"/>
          <a:sy n="100" d="100"/>
        </p:scale>
        <p:origin x="2640" y="7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4/17/2017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4/17/2017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4/17/2017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4/17/2017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4/17/2017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4/17/2017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4/17/2017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4/17/2017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4/17/2017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4/17/2017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4/17/2017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4/17/2017</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png"/><Relationship Id="rId7" Type="http://schemas.openxmlformats.org/officeDocument/2006/relationships/image" Target="../media/image6.jpeg"/><Relationship Id="rId12" Type="http://schemas.openxmlformats.org/officeDocument/2006/relationships/image" Target="../media/image11.jpeg"/><Relationship Id="rId17" Type="http://schemas.openxmlformats.org/officeDocument/2006/relationships/image" Target="../media/image16.jpeg"/><Relationship Id="rId2" Type="http://schemas.openxmlformats.org/officeDocument/2006/relationships/image" Target="../media/image1.jp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066800"/>
            <a:ext cx="7772400" cy="5188807"/>
          </a:xfrm>
          <a:prstGeom prst="rect">
            <a:avLst/>
          </a:prstGeom>
        </p:spPr>
      </p:pic>
      <p:pic>
        <p:nvPicPr>
          <p:cNvPr id="1026"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8881553"/>
            <a:ext cx="7772400" cy="132924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ctangle 3"/>
          <p:cNvSpPr/>
          <p:nvPr/>
        </p:nvSpPr>
        <p:spPr>
          <a:xfrm>
            <a:off x="0" y="9860281"/>
            <a:ext cx="7772400" cy="274320"/>
          </a:xfrm>
          <a:prstGeom prst="rect">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rPr>
              <a:t>Century 21 Properties Plus | 3301 </a:t>
            </a:r>
            <a:r>
              <a:rPr lang="en-US" sz="1200" dirty="0" err="1">
                <a:solidFill>
                  <a:schemeClr val="tx1"/>
                </a:solidFill>
              </a:rPr>
              <a:t>Salterbeck</a:t>
            </a:r>
            <a:r>
              <a:rPr lang="en-US" sz="1200" dirty="0">
                <a:solidFill>
                  <a:schemeClr val="tx1"/>
                </a:solidFill>
              </a:rPr>
              <a:t> St Suite 100 | Mt. Pleasant, SC 29466</a:t>
            </a:r>
          </a:p>
        </p:txBody>
      </p:sp>
      <p:sp>
        <p:nvSpPr>
          <p:cNvPr id="5" name="Rectangle 4"/>
          <p:cNvSpPr/>
          <p:nvPr/>
        </p:nvSpPr>
        <p:spPr>
          <a:xfrm>
            <a:off x="3505200" y="76200"/>
            <a:ext cx="4191000" cy="892552"/>
          </a:xfrm>
          <a:prstGeom prst="rect">
            <a:avLst/>
          </a:prstGeom>
        </p:spPr>
        <p:txBody>
          <a:bodyPr wrap="square">
            <a:spAutoFit/>
          </a:bodyPr>
          <a:lstStyle/>
          <a:p>
            <a:pPr algn="r"/>
            <a:r>
              <a:rPr lang="en-US" sz="1600" b="1" dirty="0">
                <a:latin typeface="Century Gothic" panose="020B0502020202020204" pitchFamily="34" charset="0"/>
              </a:rPr>
              <a:t>Jane Locke, </a:t>
            </a:r>
            <a:r>
              <a:rPr lang="en-US" sz="1600" dirty="0">
                <a:latin typeface="Century Gothic" panose="020B0502020202020204" pitchFamily="34" charset="0"/>
              </a:rPr>
              <a:t>Realtor </a:t>
            </a:r>
          </a:p>
          <a:p>
            <a:pPr algn="r"/>
            <a:r>
              <a:rPr lang="en-US" sz="1200" dirty="0">
                <a:latin typeface="Century Gothic" panose="020B0502020202020204" pitchFamily="34" charset="0"/>
              </a:rPr>
              <a:t>M (843) 819-3508</a:t>
            </a:r>
          </a:p>
          <a:p>
            <a:pPr algn="r"/>
            <a:r>
              <a:rPr lang="en-US" sz="1200" dirty="0">
                <a:latin typeface="Century Gothic" panose="020B0502020202020204" pitchFamily="34" charset="0"/>
              </a:rPr>
              <a:t>lockejaneb@aol.com</a:t>
            </a:r>
          </a:p>
          <a:p>
            <a:pPr algn="r"/>
            <a:r>
              <a:rPr lang="en-US" sz="1200" dirty="0">
                <a:latin typeface="Century Gothic" panose="020B0502020202020204" pitchFamily="34" charset="0"/>
              </a:rPr>
              <a:t>www.century21properties.com </a:t>
            </a:r>
          </a:p>
        </p:txBody>
      </p:sp>
      <p:pic>
        <p:nvPicPr>
          <p:cNvPr id="8" name="Picture 7"/>
          <p:cNvPicPr>
            <a:picLocks noChangeAspect="1"/>
          </p:cNvPicPr>
          <p:nvPr/>
        </p:nvPicPr>
        <p:blipFill rotWithShape="1">
          <a:blip r:embed="rId4">
            <a:extLst>
              <a:ext uri="{28A0092B-C50C-407E-A947-70E740481C1C}">
                <a14:useLocalDpi xmlns:a14="http://schemas.microsoft.com/office/drawing/2010/main" val="0"/>
              </a:ext>
            </a:extLst>
          </a:blip>
          <a:srcRect t="1" b="21193"/>
          <a:stretch/>
        </p:blipFill>
        <p:spPr>
          <a:xfrm>
            <a:off x="-3871509" y="1066801"/>
            <a:ext cx="3738793" cy="2209800"/>
          </a:xfrm>
          <a:prstGeom prst="rect">
            <a:avLst/>
          </a:prstGeom>
          <a:ln>
            <a:noFill/>
          </a:ln>
        </p:spPr>
      </p:pic>
      <p:sp>
        <p:nvSpPr>
          <p:cNvPr id="2" name="Rectangle 1"/>
          <p:cNvSpPr/>
          <p:nvPr/>
        </p:nvSpPr>
        <p:spPr>
          <a:xfrm>
            <a:off x="0" y="5341207"/>
            <a:ext cx="7772400" cy="914400"/>
          </a:xfrm>
          <a:prstGeom prst="rect">
            <a:avLst/>
          </a:prstGeom>
          <a:gradFill>
            <a:gsLst>
              <a:gs pos="0">
                <a:schemeClr val="bg1">
                  <a:alpha val="0"/>
                </a:schemeClr>
              </a:gs>
              <a:gs pos="50000">
                <a:schemeClr val="bg1">
                  <a:alpha val="50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0" y="6019799"/>
            <a:ext cx="7772400" cy="2209801"/>
          </a:xfrm>
        </p:spPr>
        <p:txBody>
          <a:bodyPr anchor="ctr">
            <a:noAutofit/>
          </a:bodyPr>
          <a:lstStyle/>
          <a:p>
            <a:r>
              <a:rPr lang="en-US" sz="1300" dirty="0">
                <a:latin typeface="Century Gothic" panose="020B0502020202020204" pitchFamily="34" charset="0"/>
              </a:rPr>
              <a:t>This home is move-in ready and is waiting for you. It is in a quiet neighborhood in the middle of Mt. Pleasant - convenient to everything. 10 minutes to beaches, 20 minutes to downtown Charleston, and 20 minutes to airport. Situated on a deep fresh water lake, you can fish, kayak, canoe, paddleboard - all from your own backyard. Downstairs has tile and hardwood floors. Kitchen has energy efficient appliances, plus solar water heater, stainless steel appliances - 2 years old, </a:t>
            </a:r>
            <a:r>
              <a:rPr lang="en-US" sz="1300" dirty="0" err="1">
                <a:latin typeface="Century Gothic" panose="020B0502020202020204" pitchFamily="34" charset="0"/>
              </a:rPr>
              <a:t>beadboard</a:t>
            </a:r>
            <a:r>
              <a:rPr lang="en-US" sz="1300" dirty="0">
                <a:latin typeface="Century Gothic" panose="020B0502020202020204" pitchFamily="34" charset="0"/>
              </a:rPr>
              <a:t> walls. Spacious sunroom has energy efficient windows overlooking large backyard which has endless possibilities. Come check out this home for the best in lakefront living. Do not pass up this great home - living on a fresh water lake in the middle of Mt. Pleasant - it just does not get any better!!!!!</a:t>
            </a:r>
            <a:endParaRPr lang="en-US" sz="1300" b="1" i="1" dirty="0">
              <a:latin typeface="Century Gothic" panose="020B0502020202020204" pitchFamily="34" charset="0"/>
            </a:endParaRPr>
          </a:p>
        </p:txBody>
      </p:sp>
      <p:sp>
        <p:nvSpPr>
          <p:cNvPr id="6" name="Rectangle 5"/>
          <p:cNvSpPr/>
          <p:nvPr/>
        </p:nvSpPr>
        <p:spPr>
          <a:xfrm>
            <a:off x="0" y="1066800"/>
            <a:ext cx="7772400" cy="587752"/>
          </a:xfrm>
          <a:prstGeom prst="rect">
            <a:avLst/>
          </a:prstGeom>
          <a:solidFill>
            <a:srgbClr val="FFC000"/>
          </a:solidFill>
          <a:ln>
            <a:solidFill>
              <a:srgbClr val="FFC000"/>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0" y="1183705"/>
            <a:ext cx="7772400" cy="353943"/>
          </a:xfrm>
          <a:prstGeom prst="rect">
            <a:avLst/>
          </a:prstGeom>
        </p:spPr>
        <p:txBody>
          <a:bodyPr wrap="square" anchor="ctr">
            <a:spAutoFit/>
          </a:bodyPr>
          <a:lstStyle/>
          <a:p>
            <a:pPr algn="ctr"/>
            <a:r>
              <a:rPr lang="en-US" sz="1700" b="1" dirty="0">
                <a:solidFill>
                  <a:schemeClr val="bg1"/>
                </a:solidFill>
                <a:effectLst>
                  <a:outerShdw blurRad="38100" dist="38100" dir="2700000" algn="tl">
                    <a:srgbClr val="000000">
                      <a:alpha val="43137"/>
                    </a:srgbClr>
                  </a:outerShdw>
                </a:effectLst>
                <a:latin typeface="Century Gothic" panose="020B0502020202020204" pitchFamily="34" charset="0"/>
              </a:rPr>
              <a:t>1344 </a:t>
            </a:r>
            <a:r>
              <a:rPr lang="en-US" sz="1700" b="1" dirty="0" err="1">
                <a:solidFill>
                  <a:schemeClr val="bg1"/>
                </a:solidFill>
                <a:effectLst>
                  <a:outerShdw blurRad="38100" dist="38100" dir="2700000" algn="tl">
                    <a:srgbClr val="000000">
                      <a:alpha val="43137"/>
                    </a:srgbClr>
                  </a:outerShdw>
                </a:effectLst>
                <a:latin typeface="Century Gothic" panose="020B0502020202020204" pitchFamily="34" charset="0"/>
              </a:rPr>
              <a:t>Woodlock</a:t>
            </a:r>
            <a:r>
              <a:rPr lang="en-US" sz="1700" b="1" dirty="0">
                <a:solidFill>
                  <a:schemeClr val="bg1"/>
                </a:solidFill>
                <a:effectLst>
                  <a:outerShdw blurRad="38100" dist="38100" dir="2700000" algn="tl">
                    <a:srgbClr val="000000">
                      <a:alpha val="43137"/>
                    </a:srgbClr>
                  </a:outerShdw>
                </a:effectLst>
                <a:latin typeface="Century Gothic" panose="020B0502020202020204" pitchFamily="34" charset="0"/>
              </a:rPr>
              <a:t> Road | Mt Pleasant, SC | MLS# 17008522 | $525,000</a:t>
            </a:r>
          </a:p>
        </p:txBody>
      </p:sp>
      <p:sp>
        <p:nvSpPr>
          <p:cNvPr id="13" name="Rectangle 12"/>
          <p:cNvSpPr/>
          <p:nvPr/>
        </p:nvSpPr>
        <p:spPr>
          <a:xfrm>
            <a:off x="971042" y="60098"/>
            <a:ext cx="5183834" cy="523220"/>
          </a:xfrm>
          <a:prstGeom prst="rect">
            <a:avLst/>
          </a:prstGeom>
        </p:spPr>
        <p:txBody>
          <a:bodyPr wrap="square">
            <a:spAutoFit/>
          </a:bodyPr>
          <a:lstStyle/>
          <a:p>
            <a:r>
              <a:rPr lang="en-US" sz="2800" i="1" dirty="0">
                <a:solidFill>
                  <a:srgbClr val="C00000"/>
                </a:solidFill>
                <a:effectLst>
                  <a:outerShdw blurRad="38100" dist="38100" dir="2700000" algn="tl">
                    <a:srgbClr val="000000">
                      <a:alpha val="43137"/>
                    </a:srgbClr>
                  </a:outerShdw>
                </a:effectLst>
                <a:latin typeface="IncognitoMeridies" panose="00000400000000000000" pitchFamily="2" charset="0"/>
              </a:rPr>
              <a:t>Move-in Ready in Laurel Lakes</a:t>
            </a:r>
            <a:endParaRPr lang="en-US" sz="1800" i="1" dirty="0">
              <a:solidFill>
                <a:srgbClr val="C00000"/>
              </a:solidFill>
              <a:latin typeface="IncognitoMeridies" panose="00000400000000000000" pitchFamily="2" charset="0"/>
            </a:endParaRPr>
          </a:p>
        </p:txBody>
      </p:sp>
      <p:pic>
        <p:nvPicPr>
          <p:cNvPr id="14" name="Picture 2" descr="http://clientphotos.idxbroker.com/agents/agentPhoto-773-1637"/>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94615" y="87434"/>
            <a:ext cx="781812" cy="1042416"/>
          </a:xfrm>
          <a:prstGeom prst="rect">
            <a:avLst/>
          </a:prstGeom>
          <a:noFill/>
          <a:ln w="12700">
            <a:solidFill>
              <a:srgbClr val="FFC000"/>
            </a:solidFill>
          </a:ln>
          <a:extLst>
            <a:ext uri="{909E8E84-426E-40DD-AFC4-6F175D3DCCD1}">
              <a14:hiddenFill xmlns:a14="http://schemas.microsoft.com/office/drawing/2010/main">
                <a:solidFill>
                  <a:srgbClr val="FFFFFF"/>
                </a:solidFill>
              </a14:hiddenFill>
            </a:ext>
          </a:extLst>
        </p:spPr>
      </p:pic>
      <p:pic>
        <p:nvPicPr>
          <p:cNvPr id="11" name="Picture 10"/>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57081" y="8115300"/>
            <a:ext cx="1205336" cy="804672"/>
          </a:xfrm>
          <a:prstGeom prst="rect">
            <a:avLst/>
          </a:prstGeom>
          <a:ln>
            <a:noFill/>
          </a:ln>
          <a:effectLst>
            <a:outerShdw blurRad="190500" algn="tl" rotWithShape="0">
              <a:srgbClr val="000000">
                <a:alpha val="70000"/>
              </a:srgbClr>
            </a:outerShdw>
          </a:effectLst>
        </p:spPr>
      </p:pic>
      <p:pic>
        <p:nvPicPr>
          <p:cNvPr id="15" name="Picture 14"/>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350874" y="8115300"/>
            <a:ext cx="1205336" cy="804672"/>
          </a:xfrm>
          <a:prstGeom prst="rect">
            <a:avLst/>
          </a:prstGeom>
          <a:ln>
            <a:noFill/>
          </a:ln>
          <a:effectLst>
            <a:outerShdw blurRad="190500" algn="tl" rotWithShape="0">
              <a:srgbClr val="000000">
                <a:alpha val="70000"/>
              </a:srgbClr>
            </a:outerShdw>
          </a:effectLst>
        </p:spPr>
      </p:pic>
      <p:pic>
        <p:nvPicPr>
          <p:cNvPr id="16" name="Picture 15"/>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6526047" y="8115300"/>
            <a:ext cx="1205336" cy="804672"/>
          </a:xfrm>
          <a:prstGeom prst="rect">
            <a:avLst/>
          </a:prstGeom>
          <a:ln>
            <a:noFill/>
          </a:ln>
          <a:effectLst>
            <a:outerShdw blurRad="190500" algn="tl" rotWithShape="0">
              <a:srgbClr val="000000">
                <a:alpha val="70000"/>
              </a:srgbClr>
            </a:outerShdw>
          </a:effectLst>
        </p:spPr>
      </p:pic>
      <p:pic>
        <p:nvPicPr>
          <p:cNvPr id="17" name="Picture 16"/>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5232253" y="8115300"/>
            <a:ext cx="1205336" cy="804672"/>
          </a:xfrm>
          <a:prstGeom prst="rect">
            <a:avLst/>
          </a:prstGeom>
          <a:ln>
            <a:noFill/>
          </a:ln>
          <a:effectLst>
            <a:outerShdw blurRad="190500" algn="tl" rotWithShape="0">
              <a:srgbClr val="000000">
                <a:alpha val="70000"/>
              </a:srgbClr>
            </a:outerShdw>
          </a:effectLst>
        </p:spPr>
      </p:pic>
      <p:pic>
        <p:nvPicPr>
          <p:cNvPr id="29" name="Picture 28"/>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2644667" y="8115300"/>
            <a:ext cx="1205336" cy="804672"/>
          </a:xfrm>
          <a:prstGeom prst="rect">
            <a:avLst/>
          </a:prstGeom>
          <a:ln>
            <a:noFill/>
          </a:ln>
          <a:effectLst>
            <a:outerShdw blurRad="190500" algn="tl" rotWithShape="0">
              <a:srgbClr val="000000">
                <a:alpha val="70000"/>
              </a:srgbClr>
            </a:outerShdw>
          </a:effectLst>
        </p:spPr>
      </p:pic>
      <p:pic>
        <p:nvPicPr>
          <p:cNvPr id="31" name="Picture 30"/>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3938460" y="8115300"/>
            <a:ext cx="1205336" cy="804672"/>
          </a:xfrm>
          <a:prstGeom prst="rect">
            <a:avLst/>
          </a:prstGeom>
          <a:ln>
            <a:noFill/>
          </a:ln>
          <a:effectLst>
            <a:outerShdw blurRad="190500" algn="tl" rotWithShape="0">
              <a:srgbClr val="000000">
                <a:alpha val="70000"/>
              </a:srgbClr>
            </a:outerShdw>
          </a:effectLst>
        </p:spPr>
      </p:pic>
      <p:pic>
        <p:nvPicPr>
          <p:cNvPr id="23" name="Picture 22"/>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1350875" y="5066145"/>
            <a:ext cx="1200218" cy="801255"/>
          </a:xfrm>
          <a:prstGeom prst="rect">
            <a:avLst/>
          </a:prstGeom>
          <a:ln>
            <a:noFill/>
          </a:ln>
          <a:effectLst>
            <a:outerShdw blurRad="190500" algn="tl" rotWithShape="0">
              <a:srgbClr val="000000">
                <a:alpha val="70000"/>
              </a:srgbClr>
            </a:outerShdw>
          </a:effectLst>
        </p:spPr>
      </p:pic>
      <p:pic>
        <p:nvPicPr>
          <p:cNvPr id="24" name="Picture 23"/>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2644668" y="5066145"/>
            <a:ext cx="1200218" cy="801255"/>
          </a:xfrm>
          <a:prstGeom prst="rect">
            <a:avLst/>
          </a:prstGeom>
          <a:ln>
            <a:noFill/>
          </a:ln>
          <a:effectLst>
            <a:outerShdw blurRad="190500" algn="tl" rotWithShape="0">
              <a:srgbClr val="000000">
                <a:alpha val="70000"/>
              </a:srgbClr>
            </a:outerShdw>
          </a:effectLst>
        </p:spPr>
      </p:pic>
      <p:pic>
        <p:nvPicPr>
          <p:cNvPr id="25" name="Picture 24"/>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3938461" y="5066145"/>
            <a:ext cx="1200218" cy="801255"/>
          </a:xfrm>
          <a:prstGeom prst="rect">
            <a:avLst/>
          </a:prstGeom>
          <a:ln>
            <a:noFill/>
          </a:ln>
          <a:effectLst>
            <a:outerShdw blurRad="190500" algn="tl" rotWithShape="0">
              <a:srgbClr val="000000">
                <a:alpha val="70000"/>
              </a:srgbClr>
            </a:outerShdw>
          </a:effectLst>
        </p:spPr>
      </p:pic>
      <p:pic>
        <p:nvPicPr>
          <p:cNvPr id="26" name="Picture 25"/>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5232254" y="5066145"/>
            <a:ext cx="1200218" cy="801255"/>
          </a:xfrm>
          <a:prstGeom prst="rect">
            <a:avLst/>
          </a:prstGeom>
          <a:ln>
            <a:noFill/>
          </a:ln>
          <a:effectLst>
            <a:outerShdw blurRad="190500" algn="tl" rotWithShape="0">
              <a:srgbClr val="000000">
                <a:alpha val="70000"/>
              </a:srgbClr>
            </a:outerShdw>
          </a:effectLst>
        </p:spPr>
      </p:pic>
      <p:pic>
        <p:nvPicPr>
          <p:cNvPr id="28" name="Picture 27"/>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6526048" y="5066145"/>
            <a:ext cx="1200218" cy="801255"/>
          </a:xfrm>
          <a:prstGeom prst="rect">
            <a:avLst/>
          </a:prstGeom>
          <a:ln>
            <a:noFill/>
          </a:ln>
          <a:effectLst>
            <a:outerShdw blurRad="190500" algn="tl" rotWithShape="0">
              <a:srgbClr val="000000">
                <a:alpha val="70000"/>
              </a:srgbClr>
            </a:outerShdw>
          </a:effectLst>
        </p:spPr>
      </p:pic>
      <p:pic>
        <p:nvPicPr>
          <p:cNvPr id="32" name="Picture 31"/>
          <p:cNvPicPr>
            <a:picLocks noChangeAspect="1"/>
          </p:cNvPicPr>
          <p:nvPr/>
        </p:nvPicPr>
        <p:blipFill>
          <a:blip r:embed="rId17" cstate="print">
            <a:extLst>
              <a:ext uri="{28A0092B-C50C-407E-A947-70E740481C1C}">
                <a14:useLocalDpi xmlns:a14="http://schemas.microsoft.com/office/drawing/2010/main" val="0"/>
              </a:ext>
            </a:extLst>
          </a:blip>
          <a:stretch>
            <a:fillRect/>
          </a:stretch>
        </p:blipFill>
        <p:spPr>
          <a:xfrm>
            <a:off x="57082" y="5066145"/>
            <a:ext cx="1200218" cy="801255"/>
          </a:xfrm>
          <a:prstGeom prst="rect">
            <a:avLst/>
          </a:prstGeom>
          <a:ln>
            <a:noFill/>
          </a:ln>
          <a:effectLst>
            <a:outerShdw blurRad="190500" algn="tl" rotWithShape="0">
              <a:srgbClr val="000000">
                <a:alpha val="70000"/>
              </a:srgbClr>
            </a:outerShdw>
          </a:effectLst>
        </p:spPr>
      </p:pic>
      <p:sp>
        <p:nvSpPr>
          <p:cNvPr id="18" name="Rectangle 17"/>
          <p:cNvSpPr/>
          <p:nvPr/>
        </p:nvSpPr>
        <p:spPr>
          <a:xfrm rot="19609764">
            <a:off x="-4342294" y="2765831"/>
            <a:ext cx="4680361" cy="1569660"/>
          </a:xfrm>
          <a:prstGeom prst="rect">
            <a:avLst/>
          </a:prstGeom>
          <a:noFill/>
        </p:spPr>
        <p:txBody>
          <a:bodyPr wrap="square" lIns="91440" tIns="45720" rIns="91440" bIns="45720">
            <a:spAutoFit/>
          </a:bodyPr>
          <a:lstStyle/>
          <a:p>
            <a:pPr algn="ctr"/>
            <a:r>
              <a:rPr lang="en-US" sz="9600" b="0" cap="none" spc="0" dirty="0">
                <a:ln w="0">
                  <a:solidFill>
                    <a:schemeClr val="bg1">
                      <a:lumMod val="95000"/>
                    </a:schemeClr>
                  </a:solidFill>
                </a:ln>
                <a:noFill/>
                <a:effectLst>
                  <a:outerShdw blurRad="38100" dist="19050" dir="2700000" algn="tl" rotWithShape="0">
                    <a:schemeClr val="dk1">
                      <a:alpha val="40000"/>
                    </a:schemeClr>
                  </a:outerShdw>
                </a:effectLst>
                <a:latin typeface="Stencil" panose="040409050D0802020404" pitchFamily="82" charset="0"/>
              </a:rPr>
              <a:t>DRAFT</a:t>
            </a:r>
          </a:p>
        </p:txBody>
      </p:sp>
    </p:spTree>
    <p:extLst>
      <p:ext uri="{BB962C8B-B14F-4D97-AF65-F5344CB8AC3E}">
        <p14:creationId xmlns:p14="http://schemas.microsoft.com/office/powerpoint/2010/main" val="308436573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76</TotalTime>
  <Words>204</Words>
  <Application>Microsoft Office PowerPoint</Application>
  <PresentationFormat>Custom</PresentationFormat>
  <Paragraphs>9</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Century Gothic</vt:lpstr>
      <vt:lpstr>IncognitoMeridies</vt:lpstr>
      <vt:lpstr>Stencil</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17</cp:revision>
  <dcterms:created xsi:type="dcterms:W3CDTF">2006-08-16T00:00:00Z</dcterms:created>
  <dcterms:modified xsi:type="dcterms:W3CDTF">2017-04-17T19:05:41Z</dcterms:modified>
</cp:coreProperties>
</file>