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003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8" cy="4986959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132" y="5384936"/>
            <a:ext cx="917012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80" y="5384936"/>
            <a:ext cx="13208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28" y="5384936"/>
            <a:ext cx="10287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606" y="5384936"/>
            <a:ext cx="10287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454" y="5384936"/>
            <a:ext cx="10287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653928" y="3975418"/>
            <a:ext cx="38862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ln>
                  <a:solidFill>
                    <a:srgbClr val="00309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1345 Kingsford Ln</a:t>
            </a:r>
          </a:p>
          <a:p>
            <a:r>
              <a:rPr lang="en-US" sz="1600" dirty="0" smtClean="0">
                <a:ln>
                  <a:solidFill>
                    <a:srgbClr val="00309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Dunes West</a:t>
            </a:r>
          </a:p>
          <a:p>
            <a:r>
              <a:rPr lang="en-US" sz="1600" dirty="0" smtClean="0">
                <a:ln>
                  <a:solidFill>
                    <a:srgbClr val="00309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 Pleasant</a:t>
            </a:r>
          </a:p>
          <a:p>
            <a:r>
              <a:rPr lang="en-US" sz="1600" dirty="0" smtClean="0">
                <a:ln>
                  <a:solidFill>
                    <a:srgbClr val="00309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15019586</a:t>
            </a:r>
          </a:p>
          <a:p>
            <a:r>
              <a:rPr lang="en-US" sz="1600" dirty="0" smtClean="0">
                <a:ln>
                  <a:solidFill>
                    <a:srgbClr val="003090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$218,900</a:t>
            </a:r>
            <a:endParaRPr lang="en-US" sz="1600" dirty="0">
              <a:ln>
                <a:solidFill>
                  <a:srgbClr val="003090"/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019" y="6225544"/>
            <a:ext cx="67983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won't find a more serene woodsy setting and view. Glance into the lush greenery outside the over-sized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-- </a:t>
            </a:r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there's a good chance you'll see some wildlife. Situated on the back of the building, away from the parking lot, this first floor flat gives a feeling of solitude and complete privacy. Just painted and re-carpeted throughout, it's in move-in condition and ready to go. The convenience of single floor/first floor; never-deal-with-stairs-at-home living cannot be overstated. Washer, dryer and refrigerator are included. Optional amenities in neighborhood are at extra cost and buyer's discretion: golf, tennis, swimming pools/ water slide, fitness center, boat storage, and more. Taxes shown are for non-owner occupant; taxes would be significantly lower for owner-occupant.</a:t>
            </a:r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John.Crowley@AgentOwnedRealty.com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-54301"/>
            <a:ext cx="7772400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Just Woods and Trees Out This Condo's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Windows.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A Feeling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of Utter Privacy</a:t>
            </a:r>
          </a:p>
        </p:txBody>
      </p:sp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183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3</cp:revision>
  <dcterms:created xsi:type="dcterms:W3CDTF">2015-08-22T17:48:47Z</dcterms:created>
  <dcterms:modified xsi:type="dcterms:W3CDTF">2015-08-23T00:01:28Z</dcterms:modified>
</cp:coreProperties>
</file>