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Price Reduced in Quail Run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198" y="4829255"/>
            <a:ext cx="6528979" cy="2822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w Cen MT" pitchFamily="34" charset="0"/>
                <a:cs typeface="Arial" pitchFamily="34" charset="0"/>
              </a:rPr>
              <a:t>Nice, clean 3 bedroom 2 bath home on James Island!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w Cen MT" pitchFamily="34" charset="0"/>
                <a:cs typeface="Arial" pitchFamily="34" charset="0"/>
              </a:rPr>
              <a:t>Updated bathrooms. Newer windows.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w Cen MT" pitchFamily="34" charset="0"/>
                <a:cs typeface="Arial" pitchFamily="34" charset="0"/>
              </a:rPr>
              <a:t>Screened in porch overlooking large lot.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w Cen MT" pitchFamily="34" charset="0"/>
                <a:cs typeface="Arial" pitchFamily="34" charset="0"/>
              </a:rPr>
              <a:t>Great Location.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w Cen MT" pitchFamily="34" charset="0"/>
                <a:cs typeface="Arial" pitchFamily="34" charset="0"/>
              </a:rPr>
              <a:t>Convenient to down town and Folly beach.</a:t>
            </a:r>
            <a:endParaRPr kumimoji="0" lang="en-US" sz="20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3810000"/>
            <a:ext cx="9144000" cy="996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1346 Bob White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18016280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$312,500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2"/>
          <a:stretch/>
        </p:blipFill>
        <p:spPr bwMode="auto">
          <a:xfrm>
            <a:off x="-2438400" y="724854"/>
            <a:ext cx="1371600" cy="85649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6888FB2F-DEEF-4E83-8F52-3962C5A19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24905" y="795337"/>
            <a:ext cx="4494191" cy="300029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6461CA9-6A94-435A-A06D-BEA56C9A8146}"/>
              </a:ext>
            </a:extLst>
          </p:cNvPr>
          <p:cNvGrpSpPr/>
          <p:nvPr/>
        </p:nvGrpSpPr>
        <p:grpSpPr>
          <a:xfrm>
            <a:off x="86883" y="795337"/>
            <a:ext cx="8970234" cy="3000294"/>
            <a:chOff x="77809" y="795337"/>
            <a:chExt cx="8970234" cy="3000294"/>
          </a:xfrm>
        </p:grpSpPr>
        <p:pic>
          <p:nvPicPr>
            <p:cNvPr id="20" name="Picture 15">
              <a:extLst>
                <a:ext uri="{FF2B5EF4-FFF2-40B4-BE49-F238E27FC236}">
                  <a16:creationId xmlns:a16="http://schemas.microsoft.com/office/drawing/2014/main" id="{1D043A44-4E64-4D74-9263-471D91956C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809" y="2425104"/>
              <a:ext cx="2052935" cy="1370527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273BA92A-E4D7-42BF-B9C5-09ABF64757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992250" y="795337"/>
              <a:ext cx="2055793" cy="1370527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15">
              <a:extLst>
                <a:ext uri="{FF2B5EF4-FFF2-40B4-BE49-F238E27FC236}">
                  <a16:creationId xmlns:a16="http://schemas.microsoft.com/office/drawing/2014/main" id="{FC239FF2-7781-47A8-A9BE-15027BDDCF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993680" y="2425104"/>
              <a:ext cx="2052935" cy="1370527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5E4A2DA6-5A90-4550-8B4D-E4FD9843D6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809" y="795337"/>
              <a:ext cx="2055791" cy="1372433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6" name="Picture 15">
            <a:extLst>
              <a:ext uri="{FF2B5EF4-FFF2-40B4-BE49-F238E27FC236}">
                <a16:creationId xmlns:a16="http://schemas.microsoft.com/office/drawing/2014/main" id="{B42DD71A-376C-4511-B662-9AE47C670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7651395"/>
            <a:ext cx="2052935" cy="13705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5">
            <a:extLst>
              <a:ext uri="{FF2B5EF4-FFF2-40B4-BE49-F238E27FC236}">
                <a16:creationId xmlns:a16="http://schemas.microsoft.com/office/drawing/2014/main" id="{32706A5C-E587-4DBE-BCCC-D12D9ECBD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14220" y="7651395"/>
            <a:ext cx="2052935" cy="13705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5">
            <a:extLst>
              <a:ext uri="{FF2B5EF4-FFF2-40B4-BE49-F238E27FC236}">
                <a16:creationId xmlns:a16="http://schemas.microsoft.com/office/drawing/2014/main" id="{95579665-0066-4830-8FD1-86C6C6433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2242" y="7651395"/>
            <a:ext cx="2052935" cy="13705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174</TotalTime>
  <Words>86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2018-09-04T20:16:13Z</dcterms:modified>
</cp:coreProperties>
</file>