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1/16/2018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 y="0"/>
            <a:ext cx="7779786" cy="5834840"/>
          </a:xfrm>
          <a:prstGeom prst="rect">
            <a:avLst/>
          </a:prstGeom>
          <a:ln>
            <a:noFill/>
          </a:ln>
          <a:effectLst/>
        </p:spPr>
      </p:pic>
      <p:sp>
        <p:nvSpPr>
          <p:cNvPr id="3" name="Subtitle 2"/>
          <p:cNvSpPr>
            <a:spLocks noGrp="1"/>
          </p:cNvSpPr>
          <p:nvPr>
            <p:ph type="subTitle" idx="1"/>
          </p:nvPr>
        </p:nvSpPr>
        <p:spPr>
          <a:xfrm>
            <a:off x="3" y="5741014"/>
            <a:ext cx="7771207" cy="1958233"/>
          </a:xfrm>
        </p:spPr>
        <p:txBody>
          <a:bodyPr anchor="ctr">
            <a:noAutofit/>
          </a:bodyPr>
          <a:lstStyle/>
          <a:p>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This beautiful 25+ acre property is extremely close to downtown Lexington yet maintains a country feel. It would make an incredible high-end development, or build your dream home on this large estate overlooking the spring fed pond (approx. 2 acres). There is over 1000' of road frontage. This property consist of 3 separate parcels and one of them has a three bedroom/two bath, 2040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all brick house on it. The house has an attached 3-car carport that is capped with an all brick 400 </a:t>
            </a:r>
            <a:r>
              <a:rPr lang="en-US" sz="1250" dirty="0" err="1">
                <a:solidFill>
                  <a:schemeClr val="bg1"/>
                </a:solidFill>
                <a:effectLst>
                  <a:outerShdw blurRad="38100" dist="38100" dir="2700000" algn="tl">
                    <a:srgbClr val="000000">
                      <a:alpha val="43137"/>
                    </a:srgbClr>
                  </a:outerShdw>
                </a:effectLst>
                <a:latin typeface="Lucida Sans" panose="020B0602030504020204" pitchFamily="34" charset="0"/>
              </a:rPr>
              <a:t>s.f.</a:t>
            </a:r>
            <a:r>
              <a:rPr lang="en-US" sz="1250" dirty="0">
                <a:solidFill>
                  <a:schemeClr val="bg1"/>
                </a:solidFill>
                <a:effectLst>
                  <a:outerShdw blurRad="38100" dist="38100" dir="2700000" algn="tl">
                    <a:srgbClr val="000000">
                      <a:alpha val="43137"/>
                    </a:srgbClr>
                  </a:outerShdw>
                </a:effectLst>
                <a:latin typeface="Lucida Sans" panose="020B0602030504020204" pitchFamily="34" charset="0"/>
              </a:rPr>
              <a:t> utility/play room. There is a nice mix of level land, beautiful rolling hills, mature trees, and large open expanses, and the pond is located near the center of the property. Located in one of the state's best, Lexington School District #1.</a:t>
            </a:r>
            <a:endParaRPr lang="en-US" sz="1250" i="1" dirty="0">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4" name="Rectangle 3"/>
          <p:cNvSpPr/>
          <p:nvPr/>
        </p:nvSpPr>
        <p:spPr>
          <a:xfrm>
            <a:off x="-1187" y="3750186"/>
            <a:ext cx="7773587" cy="723275"/>
          </a:xfrm>
          <a:prstGeom prst="rect">
            <a:avLst/>
          </a:prstGeom>
        </p:spPr>
        <p:txBody>
          <a:bodyPr wrap="square">
            <a:spAutoFit/>
          </a:bodyPr>
          <a:lstStyle/>
          <a:p>
            <a:pPr algn="ctr"/>
            <a:r>
              <a:rPr lang="en-US" sz="18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1348 Old Cherokee Road</a:t>
            </a:r>
          </a:p>
          <a:p>
            <a:pPr algn="ct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Lexington, SC 29072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MLS# 17027133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Trebuchet MS" panose="020B0603020202020204" pitchFamily="34" charset="0"/>
              </a:rPr>
              <a:t>· </a:t>
            </a:r>
            <a:r>
              <a:rPr lang="en-US" sz="1200" b="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$1,550,000</a:t>
            </a:r>
          </a:p>
          <a:p>
            <a:pPr algn="ctr"/>
            <a:r>
              <a:rPr lang="en-US" sz="1100" b="1" i="1" dirty="0">
                <a:ln w="3175">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25+ Acres</a:t>
            </a:r>
          </a:p>
        </p:txBody>
      </p:sp>
      <p:sp>
        <p:nvSpPr>
          <p:cNvPr id="30" name="Rectangle 29"/>
          <p:cNvSpPr/>
          <p:nvPr/>
        </p:nvSpPr>
        <p:spPr>
          <a:xfrm>
            <a:off x="1429230" y="9064823"/>
            <a:ext cx="4911561" cy="469359"/>
          </a:xfrm>
          <a:prstGeom prst="rect">
            <a:avLst/>
          </a:prstGeom>
        </p:spPr>
        <p:txBody>
          <a:bodyPr wrap="square">
            <a:spAutoFit/>
          </a:bodyPr>
          <a:lstStyle/>
          <a:p>
            <a:pPr algn="ctr"/>
            <a:r>
              <a:rPr lang="en-US" sz="1400" dirty="0">
                <a:solidFill>
                  <a:schemeClr val="bg1"/>
                </a:solidFill>
                <a:latin typeface="Lucida Sans" panose="020B0602030504020204" pitchFamily="34" charset="0"/>
              </a:rPr>
              <a:t>Lee Lindler</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Cell (843) 637-0803 | LeeL@NVRealtyGroup.com</a:t>
            </a:r>
          </a:p>
        </p:txBody>
      </p:sp>
      <p:sp>
        <p:nvSpPr>
          <p:cNvPr id="35" name="Rectangle 34"/>
          <p:cNvSpPr/>
          <p:nvPr/>
        </p:nvSpPr>
        <p:spPr>
          <a:xfrm>
            <a:off x="-1188" y="9719846"/>
            <a:ext cx="7772396" cy="33855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NV Realty Group | 1900 Seabrook Island Rd | Johns Island, SC 29455</a:t>
            </a:r>
          </a:p>
          <a:p>
            <a:pPr algn="ctr"/>
            <a:r>
              <a:rPr lang="en-US" sz="800" dirty="0">
                <a:solidFill>
                  <a:schemeClr val="bg1"/>
                </a:solidFill>
                <a:latin typeface="Lucida Sans" panose="020B0602030504020204" pitchFamily="34" charset="0"/>
              </a:rPr>
              <a:t>LeeLindler.NVRealtyGroup.com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766048" y="9030411"/>
            <a:ext cx="898911" cy="95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82" y="9227198"/>
            <a:ext cx="1369696" cy="558215"/>
          </a:xfrm>
          <a:prstGeom prst="rect">
            <a:avLst/>
          </a:prstGeom>
          <a:effectLst/>
        </p:spPr>
      </p:pic>
      <p:sp>
        <p:nvSpPr>
          <p:cNvPr id="2" name="Title 1"/>
          <p:cNvSpPr>
            <a:spLocks noGrp="1"/>
          </p:cNvSpPr>
          <p:nvPr>
            <p:ph type="ctrTitle"/>
          </p:nvPr>
        </p:nvSpPr>
        <p:spPr>
          <a:xfrm>
            <a:off x="-591" y="0"/>
            <a:ext cx="7772395" cy="1138772"/>
          </a:xfrm>
          <a:effectLst/>
        </p:spPr>
        <p:txBody>
          <a:bodyPr anchor="t">
            <a:noAutofit/>
          </a:bodyPr>
          <a:lstStyle/>
          <a:p>
            <a:r>
              <a:rPr lang="en-US" sz="2800" i="1"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rPr>
              <a:t>Endless Opportunity</a:t>
            </a:r>
            <a:endParaRPr lang="en-US" sz="2800" dirty="0">
              <a:ln>
                <a:solidFill>
                  <a:schemeClr val="bg2"/>
                </a:solidFill>
              </a:ln>
              <a:solidFill>
                <a:schemeClr val="bg1"/>
              </a:solidFill>
              <a:effectLst>
                <a:outerShdw blurRad="50800" dist="38100" dir="5400000" algn="t" rotWithShape="0">
                  <a:prstClr val="black">
                    <a:alpha val="40000"/>
                  </a:prstClr>
                </a:outerShdw>
              </a:effectLst>
              <a:latin typeface="Lucida Sans" panose="020B0602030504020204" pitchFamily="34" charset="0"/>
            </a:endParaRP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65769" y="4516587"/>
            <a:ext cx="1621536" cy="1216152"/>
          </a:xfrm>
          <a:prstGeom prst="rect">
            <a:avLst/>
          </a:prstGeom>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4654" y="4516587"/>
            <a:ext cx="1621536" cy="1216152"/>
          </a:xfrm>
          <a:prstGeom prst="rect">
            <a:avLst/>
          </a:prstGeom>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65769" y="7699248"/>
            <a:ext cx="1621536" cy="1216152"/>
          </a:xfrm>
          <a:prstGeom prst="rect">
            <a:avLst/>
          </a:prstGeom>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994654" y="7699248"/>
            <a:ext cx="1621536" cy="1216152"/>
          </a:xfrm>
          <a:prstGeom prst="rect">
            <a:avLst/>
          </a:prstGeom>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2108731" y="4516587"/>
            <a:ext cx="1621536" cy="1216152"/>
          </a:xfrm>
          <a:prstGeom prst="rect">
            <a:avLst/>
          </a:prstGeom>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108731" y="7699248"/>
            <a:ext cx="1621536" cy="1216152"/>
          </a:xfrm>
          <a:prstGeom prst="rect">
            <a:avLst/>
          </a:prstGeom>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051693" y="4516587"/>
            <a:ext cx="1621536" cy="1216152"/>
          </a:xfrm>
          <a:prstGeom prst="rect">
            <a:avLst/>
          </a:prstGeom>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1693" y="7699248"/>
            <a:ext cx="1621536" cy="1216152"/>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185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Lucida Sans</vt:lpstr>
      <vt:lpstr>Trebuchet MS</vt:lpstr>
      <vt:lpstr>Office Theme</vt:lpstr>
      <vt:lpstr>Endless Opportunity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46</cp:revision>
  <dcterms:created xsi:type="dcterms:W3CDTF">2006-08-16T00:00:00Z</dcterms:created>
  <dcterms:modified xsi:type="dcterms:W3CDTF">2018-01-16T18:24:04Z</dcterms:modified>
</cp:coreProperties>
</file>