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0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5834840"/>
          </a:xfrm>
          <a:prstGeom prst="rect">
            <a:avLst/>
          </a:prstGeom>
          <a:ln>
            <a:noFill/>
          </a:ln>
          <a:effectLst/>
        </p:spPr>
      </p:pic>
      <p:sp>
        <p:nvSpPr>
          <p:cNvPr id="3" name="Subtitle 2"/>
          <p:cNvSpPr>
            <a:spLocks noGrp="1"/>
          </p:cNvSpPr>
          <p:nvPr>
            <p:ph type="subTitle" idx="1"/>
          </p:nvPr>
        </p:nvSpPr>
        <p:spPr>
          <a:xfrm>
            <a:off x="3" y="5741014"/>
            <a:ext cx="7771207" cy="1958233"/>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This beautiful 25+ acre property is extremely close to downtown Lexington yet maintains a country feel. It would make an incredible high-end development, or build your dream home on this large estate overlooking the spring fed pond (approx. 2 acres). There is over 1000' of road frontage. This property consist of 3 separate parcels and one of them has a three bedroom/two bath, 2040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s.f.</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all brick house on it. The house has an attached 3-car carport that is capped with an all brick 400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s.f.</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utility/play room. There is a nice mix of level land, beautiful rolling hills, mature trees, and large open expanses, and the pond is located near the center of the property. Located in one of the state's best, Lexington School District #1. City water available, and sewer coming soon.</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750186"/>
            <a:ext cx="7773587" cy="723275"/>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1348 Old Cherokee Road</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Lexington, SC 29072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17027133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$1,050,000</a:t>
            </a:r>
            <a:endPar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a:p>
            <a:pPr algn="ct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25+ Acres</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Endless Opportunity &amp; Price Reduced!</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65769" y="4516587"/>
            <a:ext cx="1621536" cy="121615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94654" y="4516587"/>
            <a:ext cx="1621536" cy="121615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5769" y="7699248"/>
            <a:ext cx="1621536" cy="121615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994654" y="7699248"/>
            <a:ext cx="1621536" cy="121615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108731" y="4516587"/>
            <a:ext cx="1621536" cy="121615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108731" y="7699248"/>
            <a:ext cx="1621536" cy="121615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051693" y="4516587"/>
            <a:ext cx="1621536" cy="121615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1693" y="7699248"/>
            <a:ext cx="1621536" cy="121615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210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Endless Opportunity &amp; Price Reduced!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48</cp:revision>
  <dcterms:created xsi:type="dcterms:W3CDTF">2006-08-16T00:00:00Z</dcterms:created>
  <dcterms:modified xsi:type="dcterms:W3CDTF">2018-07-10T18:44:09Z</dcterms:modified>
</cp:coreProperties>
</file>