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08" r="708"/>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Renovated in Park Circle, Open House Saturday 11-1</a:t>
            </a:r>
          </a:p>
        </p:txBody>
      </p:sp>
      <p:sp>
        <p:nvSpPr>
          <p:cNvPr id="3" name="Subtitle 2"/>
          <p:cNvSpPr>
            <a:spLocks noGrp="1"/>
          </p:cNvSpPr>
          <p:nvPr>
            <p:ph type="subTitle" idx="1"/>
          </p:nvPr>
        </p:nvSpPr>
        <p:spPr>
          <a:xfrm>
            <a:off x="6724" y="5572482"/>
            <a:ext cx="8222876" cy="1299402"/>
          </a:xfrm>
        </p:spPr>
        <p:txBody>
          <a:bodyPr anchor="ctr">
            <a:noAutofit/>
          </a:bodyPr>
          <a:lstStyle/>
          <a:p>
            <a:r>
              <a:rPr lang="en-US" sz="1200" dirty="0">
                <a:solidFill>
                  <a:schemeClr val="bg1">
                    <a:lumMod val="50000"/>
                  </a:schemeClr>
                </a:solidFill>
                <a:latin typeface="Century Gothic" panose="020B0502020202020204" pitchFamily="34" charset="0"/>
              </a:rPr>
              <a:t>New everything in this totally renovated Park Circle charmer. Nothing left undone and right in the heart of one of the best neighborhoods in Charleston. Large owners suite with walk in closet and oversized bathroom. New roof, new LVT and tile flooring, new cement board siding, all new kitchen and bathrooms, new tankless hot water heater, new HVAC, etc. Home comes with a transferable termite bond. Massive lot that is very deep and has an old pad out back, would be a perfect spot for an ADU or garage with the proper approvals from city.</a:t>
            </a:r>
            <a:endParaRPr lang="en-US" sz="1200" b="1" i="1" dirty="0">
              <a:solidFill>
                <a:schemeClr val="bg1">
                  <a:lumMod val="50000"/>
                </a:schemeClr>
              </a:solidFill>
              <a:latin typeface="Century Gothic" panose="020B0502020202020204" pitchFamily="34" charset="0"/>
            </a:endParaRP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556819"/>
            <a:ext cx="8229600" cy="1015663"/>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1348 Maxwell Street</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Park Circle | North Charleston, SC 29405</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a:t>
            </a: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22020096</a:t>
            </a: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 | $495,000</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E700DB17-F38A-451C-8D5B-F27DFF8AFD6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6874933"/>
            <a:ext cx="2946401" cy="1964267"/>
          </a:xfrm>
          <a:prstGeom prst="rect">
            <a:avLst/>
          </a:prstGeom>
          <a:ln w="3175">
            <a:solidFill>
              <a:schemeClr val="bg1"/>
            </a:solidFill>
          </a:ln>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460120" y="6874933"/>
            <a:ext cx="1309360" cy="1965960"/>
          </a:xfrm>
          <a:prstGeom prst="rect">
            <a:avLst/>
          </a:prstGeom>
          <a:ln w="3175">
            <a:solidFill>
              <a:schemeClr val="bg1"/>
            </a:solidFill>
          </a:ln>
        </p:spPr>
      </p:pic>
      <p:pic>
        <p:nvPicPr>
          <p:cNvPr id="12" name="Picture 11">
            <a:extLst>
              <a:ext uri="{FF2B5EF4-FFF2-40B4-BE49-F238E27FC236}">
                <a16:creationId xmlns:a16="http://schemas.microsoft.com/office/drawing/2014/main" id="{69224359-DB8B-83B4-0F0D-3D8CBE48AF6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283199" y="6874933"/>
            <a:ext cx="2946400" cy="1964267"/>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762</TotalTime>
  <Words>166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Renovated in Park Circle, Open House Saturday 11-1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110</cp:revision>
  <dcterms:created xsi:type="dcterms:W3CDTF">2006-08-16T00:00:00Z</dcterms:created>
  <dcterms:modified xsi:type="dcterms:W3CDTF">2022-07-29T15:20:23Z</dcterms:modified>
</cp:coreProperties>
</file>