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2" y="17"/>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5/30/2022</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tours.cvh360.com/123070"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1959" y="6248400"/>
            <a:ext cx="7772400" cy="132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0165080"/>
            <a:ext cx="7772400" cy="2743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chemeClr val="tx1"/>
              </a:solidFill>
              <a:latin typeface="Century Gothic" panose="020B0502020202020204" pitchFamily="34" charset="0"/>
            </a:endParaRPr>
          </a:p>
        </p:txBody>
      </p:sp>
      <p:sp>
        <p:nvSpPr>
          <p:cNvPr id="5" name="Rectangle 4"/>
          <p:cNvSpPr/>
          <p:nvPr/>
        </p:nvSpPr>
        <p:spPr>
          <a:xfrm>
            <a:off x="3505200" y="145450"/>
            <a:ext cx="4267200" cy="815608"/>
          </a:xfrm>
          <a:prstGeom prst="rect">
            <a:avLst/>
          </a:prstGeom>
        </p:spPr>
        <p:txBody>
          <a:bodyPr wrap="square">
            <a:spAutoFit/>
          </a:bodyPr>
          <a:lstStyle/>
          <a:p>
            <a:pPr algn="r"/>
            <a:r>
              <a:rPr lang="en-US" sz="1400" b="1" dirty="0">
                <a:latin typeface="Century Gothic" panose="020B0502020202020204" pitchFamily="34" charset="0"/>
              </a:rPr>
              <a:t>Debbie Himebaugh</a:t>
            </a:r>
          </a:p>
          <a:p>
            <a:pPr algn="r"/>
            <a:r>
              <a:rPr lang="en-US" sz="1100" dirty="0">
                <a:latin typeface="Century Gothic" panose="020B0502020202020204" pitchFamily="34" charset="0"/>
              </a:rPr>
              <a:t>(843) 324-6959</a:t>
            </a:r>
          </a:p>
          <a:p>
            <a:pPr algn="r"/>
            <a:r>
              <a:rPr lang="en-US" sz="1100" dirty="0">
                <a:latin typeface="Century Gothic" panose="020B0502020202020204" pitchFamily="34" charset="0"/>
              </a:rPr>
              <a:t>dhimebaugh@century21properties.com</a:t>
            </a:r>
          </a:p>
          <a:p>
            <a:pPr algn="r"/>
            <a:r>
              <a:rPr lang="en-US" sz="1100">
                <a:latin typeface="Century Gothic" panose="020B0502020202020204" pitchFamily="34" charset="0"/>
              </a:rPr>
              <a:t>debbiehimebaugh.c21.com</a:t>
            </a:r>
            <a:endParaRPr lang="en-US" sz="1100" dirty="0">
              <a:latin typeface="Century Gothic" panose="020B0502020202020204" pitchFamily="34" charset="0"/>
            </a:endParaRPr>
          </a:p>
        </p:txBody>
      </p:sp>
      <p:sp>
        <p:nvSpPr>
          <p:cNvPr id="2" name="Rectangle 1"/>
          <p:cNvSpPr/>
          <p:nvPr/>
        </p:nvSpPr>
        <p:spPr>
          <a:xfrm>
            <a:off x="8458200" y="4350391"/>
            <a:ext cx="1295400" cy="914400"/>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66545"/>
            <a:ext cx="7772400" cy="2900441"/>
          </a:xfrm>
        </p:spPr>
        <p:txBody>
          <a:bodyPr anchor="ctr">
            <a:noAutofit/>
          </a:bodyPr>
          <a:lstStyle/>
          <a:p>
            <a:r>
              <a:rPr lang="en-US" sz="1100" dirty="0">
                <a:latin typeface="Century Gothic" panose="020B0502020202020204" pitchFamily="34" charset="0"/>
              </a:rPr>
              <a:t>Stately Brick home on a well manicured half acre lot located in one of Mt Pleasant's most prestigious gated Golf/Boating communities. Enter this Georgian style home through the Mahogany elegantly custom trimmed (outside and inside) leaded glass double doors. Large foyer welcomes you, a dining room to your right and living room featuring custom coffered ceiling to your left. All South facing windows have plantation shutters that were designed to allow the windows to be easily pulled down. The kitchen is a Chefs delight with plenty of custom footed cabinets and an eat-in area large enough to seat 8. The screened porch also with custom trim accents opens to a covered pergola custom deck overlooking a spacious yard. Boasting 4 bedrooms and 3 full baths with 2 half baths, 1 on the entry level and second half on the 3rd story. The oversized Owners suite is located on the second level, featuring custom extra wide floor molding and crown molding, open to 5 piece owners bath, his/her sinks, large walk-in shower, oversized tub, owners </a:t>
            </a:r>
            <a:r>
              <a:rPr lang="en-US" sz="1100" dirty="0" err="1">
                <a:latin typeface="Century Gothic" panose="020B0502020202020204" pitchFamily="34" charset="0"/>
              </a:rPr>
              <a:t>walkin</a:t>
            </a:r>
            <a:r>
              <a:rPr lang="en-US" sz="1100" dirty="0">
                <a:latin typeface="Century Gothic" panose="020B0502020202020204" pitchFamily="34" charset="0"/>
              </a:rPr>
              <a:t> linen plus overflow closet, step down to the owner tailored closet which is like a full room, flanked by custom built-in armoires, shelving. All additional bedrooms have inner access to a full bath. The 3rd floor is a true masterpiece, from its coffered ceiling, to being heavily trimmed out in Solid Cherry Wood custom built ins, wet bar, desk with file cabinet, large screen TV. In addition this home has an endless hot water system, 3 HVAC units, natural gas line.</a:t>
            </a:r>
          </a:p>
          <a:p>
            <a:endParaRPr lang="en-US" sz="1100" b="1" dirty="0">
              <a:solidFill>
                <a:schemeClr val="tx1">
                  <a:lumMod val="85000"/>
                  <a:lumOff val="15000"/>
                </a:schemeClr>
              </a:solidFill>
              <a:latin typeface="Century Gothic" panose="020B0502020202020204" pitchFamily="34" charset="0"/>
            </a:endParaRPr>
          </a:p>
          <a:p>
            <a:r>
              <a:rPr lang="en-US" sz="1100" b="1" dirty="0">
                <a:solidFill>
                  <a:schemeClr val="tx1">
                    <a:lumMod val="85000"/>
                    <a:lumOff val="15000"/>
                  </a:schemeClr>
                </a:solidFill>
                <a:latin typeface="Century Gothic" panose="020B0502020202020204" pitchFamily="34" charset="0"/>
              </a:rPr>
              <a:t>Virtual Tour: </a:t>
            </a:r>
            <a:r>
              <a:rPr lang="en-US" sz="1100" b="1" dirty="0">
                <a:solidFill>
                  <a:schemeClr val="tx1">
                    <a:lumMod val="85000"/>
                    <a:lumOff val="15000"/>
                  </a:schemeClr>
                </a:solidFill>
                <a:latin typeface="Century Gothic" panose="020B0502020202020204" pitchFamily="34" charset="0"/>
                <a:hlinkClick r:id="rId3"/>
              </a:rPr>
              <a:t>https://tours.cvh360.com/123070</a:t>
            </a:r>
            <a:r>
              <a:rPr lang="en-US" sz="1100" b="1" dirty="0">
                <a:solidFill>
                  <a:schemeClr val="tx1">
                    <a:lumMod val="85000"/>
                    <a:lumOff val="15000"/>
                  </a:schemeClr>
                </a:solidFill>
                <a:latin typeface="Century Gothic" panose="020B0502020202020204" pitchFamily="34" charset="0"/>
              </a:rPr>
              <a:t> </a:t>
            </a:r>
          </a:p>
        </p:txBody>
      </p:sp>
      <p:sp>
        <p:nvSpPr>
          <p:cNvPr id="13" name="Rectangle 12"/>
          <p:cNvSpPr/>
          <p:nvPr/>
        </p:nvSpPr>
        <p:spPr>
          <a:xfrm>
            <a:off x="904761" y="76201"/>
            <a:ext cx="4429240" cy="1015663"/>
          </a:xfrm>
          <a:prstGeom prst="rect">
            <a:avLst/>
          </a:prstGeom>
        </p:spPr>
        <p:txBody>
          <a:bodyPr wrap="square">
            <a:spAutoFit/>
          </a:bodyPr>
          <a:lstStyle/>
          <a:p>
            <a:r>
              <a:rPr lang="en-US" b="1" dirty="0">
                <a:solidFill>
                  <a:srgbClr val="C00000"/>
                </a:solidFill>
                <a:latin typeface="Ink Free" panose="03080402000500000000" pitchFamily="66" charset="0"/>
              </a:rPr>
              <a:t>Dunes West Open House</a:t>
            </a:r>
          </a:p>
          <a:p>
            <a:r>
              <a:rPr lang="en-US" b="1" dirty="0">
                <a:solidFill>
                  <a:srgbClr val="C00000"/>
                </a:solidFill>
                <a:latin typeface="Ink Free" panose="03080402000500000000" pitchFamily="66" charset="0"/>
              </a:rPr>
              <a:t>Wednesday June 1 from 4pm-6pm</a:t>
            </a:r>
          </a:p>
          <a:p>
            <a:r>
              <a:rPr lang="en-US" sz="1800" b="1">
                <a:solidFill>
                  <a:schemeClr val="bg2">
                    <a:lumMod val="25000"/>
                  </a:schemeClr>
                </a:solidFill>
                <a:latin typeface="Ink Free" panose="03080402000500000000" pitchFamily="66" charset="0"/>
              </a:rPr>
              <a:t>All Are Welcome</a:t>
            </a:r>
            <a:endParaRPr lang="en-US" sz="1800" b="1" dirty="0">
              <a:solidFill>
                <a:schemeClr val="bg2">
                  <a:lumMod val="25000"/>
                </a:schemeClr>
              </a:solidFill>
              <a:latin typeface="Ink Free" panose="03080402000500000000" pitchFamily="66" charset="0"/>
            </a:endParaRPr>
          </a:p>
        </p:txBody>
      </p:sp>
      <p:sp>
        <p:nvSpPr>
          <p:cNvPr id="10" name="Rectangle 9"/>
          <p:cNvSpPr/>
          <p:nvPr/>
        </p:nvSpPr>
        <p:spPr>
          <a:xfrm>
            <a:off x="-2049734" y="3279696"/>
            <a:ext cx="1893193" cy="276999"/>
          </a:xfrm>
          <a:prstGeom prst="rect">
            <a:avLst/>
          </a:prstGeom>
        </p:spPr>
        <p:txBody>
          <a:bodyPr wrap="square">
            <a:spAutoFit/>
          </a:bodyPr>
          <a:lstStyle/>
          <a:p>
            <a:pPr algn="ctr"/>
            <a:r>
              <a:rPr lang="en-US" sz="1200" i="1" dirty="0">
                <a:latin typeface="Century Gothic" panose="020B0502020202020204" pitchFamily="34" charset="0"/>
              </a:rPr>
              <a:t>Brand New Flooring!</a:t>
            </a:r>
            <a:endParaRPr lang="en-US" i="1" dirty="0"/>
          </a:p>
        </p:txBody>
      </p:sp>
      <p:sp>
        <p:nvSpPr>
          <p:cNvPr id="6" name="Rectangle 5"/>
          <p:cNvSpPr/>
          <p:nvPr/>
        </p:nvSpPr>
        <p:spPr>
          <a:xfrm>
            <a:off x="0" y="1066800"/>
            <a:ext cx="77724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76011"/>
            <a:ext cx="7772400" cy="369332"/>
          </a:xfrm>
          <a:prstGeom prst="rect">
            <a:avLst/>
          </a:prstGeom>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1348 White Deer Way | Mt Pleasant | MLS# 22013587 | $1,100,000</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 y="66027"/>
            <a:ext cx="752360" cy="1115568"/>
          </a:xfrm>
          <a:prstGeom prst="rect">
            <a:avLst/>
          </a:prstGeom>
          <a:noFill/>
          <a:ln w="9525">
            <a:solidFill>
              <a:srgbClr val="BEAF87"/>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5" t="6348" r="35" b="16511"/>
          <a:stretch/>
        </p:blipFill>
        <p:spPr>
          <a:xfrm>
            <a:off x="74108" y="1823720"/>
            <a:ext cx="6086275" cy="3131618"/>
          </a:xfrm>
          <a:prstGeom prst="rect">
            <a:avLst/>
          </a:prstGeom>
          <a:ln>
            <a:noFill/>
          </a:ln>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107" y="5081046"/>
            <a:ext cx="1440182" cy="960121"/>
          </a:xfrm>
          <a:prstGeom prst="rect">
            <a:avLst/>
          </a:prstGeom>
          <a:ln>
            <a:noFill/>
          </a:ln>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20231" y="5081046"/>
            <a:ext cx="1440184" cy="960122"/>
          </a:xfrm>
          <a:prstGeom prst="rect">
            <a:avLst/>
          </a:prstGeom>
          <a:ln>
            <a:noFill/>
          </a:ln>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58110" y="2909227"/>
            <a:ext cx="1440182" cy="960283"/>
          </a:xfrm>
          <a:prstGeom prst="rect">
            <a:avLst/>
          </a:prstGeom>
          <a:ln>
            <a:noFill/>
          </a:ln>
          <a:effectLst/>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258110" y="1823720"/>
            <a:ext cx="1440181" cy="959799"/>
          </a:xfrm>
          <a:prstGeom prst="rect">
            <a:avLst/>
          </a:prstGeom>
          <a:ln>
            <a:noFill/>
          </a:ln>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58110" y="3995218"/>
            <a:ext cx="1440181" cy="960120"/>
          </a:xfrm>
          <a:prstGeom prst="rect">
            <a:avLst/>
          </a:prstGeom>
          <a:ln>
            <a:noFill/>
          </a:ln>
          <a:effec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258110" y="5081046"/>
            <a:ext cx="1440181" cy="960452"/>
          </a:xfrm>
          <a:prstGeom prst="rect">
            <a:avLst/>
          </a:prstGeom>
          <a:ln>
            <a:noFill/>
          </a:ln>
          <a:effectLst/>
        </p:spPr>
      </p:pic>
      <p:pic>
        <p:nvPicPr>
          <p:cNvPr id="11" name="Picture 10">
            <a:extLst>
              <a:ext uri="{FF2B5EF4-FFF2-40B4-BE49-F238E27FC236}">
                <a16:creationId xmlns:a16="http://schemas.microsoft.com/office/drawing/2014/main" id="{02FC5B3A-B045-4C0D-98B4-2A2D15BE30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4000" y="9203364"/>
            <a:ext cx="2438399" cy="784352"/>
          </a:xfrm>
          <a:prstGeom prst="rect">
            <a:avLst/>
          </a:prstGeom>
        </p:spPr>
      </p:pic>
      <p:sp>
        <p:nvSpPr>
          <p:cNvPr id="12" name="Rectangle 11">
            <a:extLst>
              <a:ext uri="{FF2B5EF4-FFF2-40B4-BE49-F238E27FC236}">
                <a16:creationId xmlns:a16="http://schemas.microsoft.com/office/drawing/2014/main" id="{89C32CE7-10AC-4A84-9723-92BF455FBD08}"/>
              </a:ext>
            </a:extLst>
          </p:cNvPr>
          <p:cNvSpPr/>
          <p:nvPr/>
        </p:nvSpPr>
        <p:spPr>
          <a:xfrm>
            <a:off x="76200" y="9226208"/>
            <a:ext cx="3886200" cy="738664"/>
          </a:xfrm>
          <a:prstGeom prst="rect">
            <a:avLst/>
          </a:prstGeom>
        </p:spPr>
        <p:txBody>
          <a:bodyPr>
            <a:spAutoFit/>
          </a:bodyPr>
          <a:lstStyle/>
          <a:p>
            <a:r>
              <a:rPr lang="en-US" sz="1400" dirty="0">
                <a:solidFill>
                  <a:srgbClr val="BEAF87"/>
                </a:solidFill>
                <a:latin typeface="Century Gothic" panose="020B0502020202020204" pitchFamily="34" charset="0"/>
              </a:rPr>
              <a:t>Century 21 Properties Plus</a:t>
            </a:r>
          </a:p>
          <a:p>
            <a:r>
              <a:rPr lang="en-US" sz="1400" dirty="0">
                <a:solidFill>
                  <a:srgbClr val="BEAF87"/>
                </a:solidFill>
                <a:latin typeface="Century Gothic" panose="020B0502020202020204" pitchFamily="34" charset="0"/>
              </a:rPr>
              <a:t>1090 Park West Blvd; Ste 103</a:t>
            </a:r>
          </a:p>
          <a:p>
            <a:r>
              <a:rPr lang="en-US" sz="1400" dirty="0">
                <a:solidFill>
                  <a:srgbClr val="BEAF87"/>
                </a:solidFill>
                <a:latin typeface="Century Gothic" panose="020B0502020202020204" pitchFamily="34" charset="0"/>
              </a:rPr>
              <a:t>Mount Pleasant, SC 29466</a:t>
            </a:r>
          </a:p>
        </p:txBody>
      </p:sp>
      <p:pic>
        <p:nvPicPr>
          <p:cNvPr id="29" name="Picture 28">
            <a:extLst>
              <a:ext uri="{FF2B5EF4-FFF2-40B4-BE49-F238E27FC236}">
                <a16:creationId xmlns:a16="http://schemas.microsoft.com/office/drawing/2014/main" id="{E444A50C-7DD9-423A-ADA2-683DB6B0F4B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711988" y="5081046"/>
            <a:ext cx="1440181" cy="959791"/>
          </a:xfrm>
          <a:prstGeom prst="rect">
            <a:avLst/>
          </a:prstGeom>
          <a:ln>
            <a:noFill/>
          </a:ln>
          <a:effectLst/>
        </p:spPr>
      </p:pic>
      <p:pic>
        <p:nvPicPr>
          <p:cNvPr id="28" name="Picture 27">
            <a:extLst>
              <a:ext uri="{FF2B5EF4-FFF2-40B4-BE49-F238E27FC236}">
                <a16:creationId xmlns:a16="http://schemas.microsoft.com/office/drawing/2014/main" id="{592BEB48-9198-BD09-A3E3-639682BB46F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166357" y="5081046"/>
            <a:ext cx="1439689" cy="960122"/>
          </a:xfrm>
          <a:prstGeom prst="rect">
            <a:avLst/>
          </a:prstGeom>
          <a:ln>
            <a:noFill/>
          </a:ln>
          <a:effec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365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2022-05-30T18:28:57Z</dcterms:modified>
</cp:coreProperties>
</file>