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92" y="-27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0A13C-4A7C-4BAD-98D9-46FA9693E12E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A07E7-BDA8-4D41-AF48-FDB135CE8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8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A07E7-BDA8-4D41-AF48-FDB135CE8B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91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gif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2" y="3090402"/>
            <a:ext cx="7315200" cy="795798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134 Gathering Island Road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Summerville, SC 29485 ~ MLS# 18001533 ~ $260,000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882" y="4972185"/>
            <a:ext cx="7019818" cy="2653448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is one of the Low Countries incredible golf communities</a:t>
            </a:r>
            <a:r>
              <a:rPr lang="en-US" sz="16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 </a:t>
            </a:r>
          </a:p>
          <a:p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spacious 4 bedroom, 2.5 bath home has a nice yard with a play set and is pond front! This home is family friendly, A Spacious living area, separate dining room. The fireplace is welcoming on cold nights and the screen porch is inviting those warm weather cook outs! Upstairs is a generous Master suite, Extra large bedroom 2, bedroom 3&amp;4 are well sized too. This home is convenient to the schools, Very close to Ashley Ridge high and </a:t>
            </a:r>
            <a:r>
              <a:rPr lang="en-US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Rollings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school of the arts.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76"/>
          <a:stretch/>
        </p:blipFill>
        <p:spPr>
          <a:xfrm>
            <a:off x="66688" y="788937"/>
            <a:ext cx="3429000" cy="2284489"/>
          </a:xfrm>
          <a:prstGeom prst="rect">
            <a:avLst/>
          </a:prstGeom>
          <a:ln w="28575">
            <a:noFill/>
          </a:ln>
        </p:spPr>
      </p:pic>
      <p:sp>
        <p:nvSpPr>
          <p:cNvPr id="17" name="Rectangle 16"/>
          <p:cNvSpPr/>
          <p:nvPr/>
        </p:nvSpPr>
        <p:spPr>
          <a:xfrm>
            <a:off x="2089785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rebuchet MS" panose="020B0603020202020204" pitchFamily="34" charset="0"/>
              </a:rPr>
              <a:t>Christopher McCormick</a:t>
            </a:r>
          </a:p>
          <a:p>
            <a:pPr algn="ctr"/>
            <a:endParaRPr lang="en-US" sz="1100" dirty="0"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Office - 843-871-9133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- 843-224-3204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cj.mccormick@agentownedrealty.com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91" y="9049677"/>
            <a:ext cx="1140900" cy="52241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40882" y="9567297"/>
            <a:ext cx="1230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latin typeface="Trebuchet MS" panose="020B0603020202020204" pitchFamily="34" charset="0"/>
              </a:rPr>
              <a:t>AgentOwned Premiere Group</a:t>
            </a:r>
          </a:p>
          <a:p>
            <a:pPr algn="ctr"/>
            <a:r>
              <a:rPr lang="en-US" sz="600" dirty="0">
                <a:latin typeface="Trebuchet MS" panose="020B0603020202020204" pitchFamily="34" charset="0"/>
              </a:rPr>
              <a:t>1800 Trolley Rd</a:t>
            </a:r>
          </a:p>
          <a:p>
            <a:pPr algn="ctr"/>
            <a:r>
              <a:rPr lang="en-US" sz="600" dirty="0">
                <a:latin typeface="Trebuchet MS" panose="020B0603020202020204" pitchFamily="34" charset="0"/>
              </a:rPr>
              <a:t>Summerville, SC 29485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33" y="0"/>
            <a:ext cx="7315199" cy="738664"/>
          </a:xfrm>
          <a:prstGeom prst="rect">
            <a:avLst/>
          </a:prstGeom>
          <a:gradFill>
            <a:gsLst>
              <a:gs pos="0">
                <a:srgbClr val="002060"/>
              </a:gs>
              <a:gs pos="100000">
                <a:schemeClr val="accent1">
                  <a:shade val="100000"/>
                  <a:satMod val="115000"/>
                  <a:alpha val="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Welcome to Legend Oaks!</a:t>
            </a:r>
          </a:p>
          <a:p>
            <a:pPr algn="ctr"/>
            <a:r>
              <a:rPr lang="en-US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itchFamily="18" charset="0"/>
              </a:rPr>
              <a:t>~ Motivated Seller ~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18839" y="9049677"/>
            <a:ext cx="768335" cy="76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939" y="3890548"/>
            <a:ext cx="1596991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818" y="3890548"/>
            <a:ext cx="1596991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0" y="3890548"/>
            <a:ext cx="1596991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378" y="3890548"/>
            <a:ext cx="1596991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00" y="7625633"/>
            <a:ext cx="1596991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709" y="7625633"/>
            <a:ext cx="1596991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975" y="793286"/>
            <a:ext cx="3428838" cy="2285892"/>
          </a:xfrm>
          <a:prstGeom prst="rect">
            <a:avLst/>
          </a:prstGeom>
          <a:ln w="28575"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570" y="7625634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639" y="7625634"/>
            <a:ext cx="1596990" cy="10646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145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Calibri</vt:lpstr>
      <vt:lpstr>Lucida Sans</vt:lpstr>
      <vt:lpstr>Trajan Pro</vt:lpstr>
      <vt:lpstr>Trebuchet MS</vt:lpstr>
      <vt:lpstr>Wingdings</vt:lpstr>
      <vt:lpstr>Wingdings 2</vt:lpstr>
      <vt:lpstr>Wingdings 3</vt:lpstr>
      <vt:lpstr>Apex</vt:lpstr>
      <vt:lpstr>134 Gathering Island Road Summerville, SC 29485 ~ MLS# 18001533 ~ $260,000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2018-08-13T10:25:46Z</dcterms:modified>
</cp:coreProperties>
</file>