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56" y="-64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seaydevelopment.com/" TargetMode="External"/><Relationship Id="rId10" Type="http://schemas.openxmlformats.org/officeDocument/2006/relationships/image" Target="../media/image7.jpeg"/><Relationship Id="rId4" Type="http://schemas.openxmlformats.org/officeDocument/2006/relationships/hyperlink" Target="mailto:david@seaydevelopment.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7772400" cy="7833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240"/>
            <a:ext cx="7772400" cy="705887"/>
          </a:xfrm>
        </p:spPr>
        <p:txBody>
          <a:bodyPr anchor="ctr">
            <a:noAutofit/>
          </a:bodyPr>
          <a:lstStyle/>
          <a:p>
            <a:r>
              <a:rPr lang="en-US" sz="3600" b="1" i="1" dirty="0">
                <a:solidFill>
                  <a:srgbClr val="FFFF00"/>
                </a:solidFill>
                <a:effectLst>
                  <a:outerShdw blurRad="38100" dist="38100" dir="2700000" algn="tl">
                    <a:srgbClr val="000000">
                      <a:alpha val="43137"/>
                    </a:srgbClr>
                  </a:outerShdw>
                </a:effectLst>
                <a:latin typeface="Waukegan LDO Extended" panose="020C0603020202020204" pitchFamily="34" charset="0"/>
              </a:rPr>
              <a:t>MOTIVATED IS THE WORD!</a:t>
            </a:r>
            <a:endParaRPr lang="en-US" sz="2000" dirty="0">
              <a:solidFill>
                <a:schemeClr val="bg1"/>
              </a:solidFill>
              <a:effectLst>
                <a:outerShdw blurRad="38100" dist="38100" dir="2700000" algn="tl">
                  <a:srgbClr val="000000">
                    <a:alpha val="43137"/>
                  </a:srgbClr>
                </a:outerShdw>
              </a:effectLst>
              <a:latin typeface="Waukegan LDO Extended" panose="020C0603020202020204" pitchFamily="34" charset="0"/>
            </a:endParaRPr>
          </a:p>
        </p:txBody>
      </p:sp>
      <p:sp>
        <p:nvSpPr>
          <p:cNvPr id="3" name="Subtitle 2"/>
          <p:cNvSpPr>
            <a:spLocks noGrp="1"/>
          </p:cNvSpPr>
          <p:nvPr>
            <p:ph type="subTitle" idx="1"/>
          </p:nvPr>
        </p:nvSpPr>
        <p:spPr>
          <a:xfrm>
            <a:off x="-1" y="4145456"/>
            <a:ext cx="7772400" cy="3942478"/>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134 Fairbanks Oak Alley 302</a:t>
            </a:r>
          </a:p>
          <a:p>
            <a:r>
              <a:rPr lang="en-US" sz="2600" b="1" dirty="0">
                <a:solidFill>
                  <a:srgbClr val="00097F"/>
                </a:solidFill>
                <a:latin typeface="Waukegan LDO Extended" panose="020C0603020202020204" pitchFamily="34" charset="0"/>
              </a:rPr>
              <a:t>Daniel Island ~ Charleston, SC 29492</a:t>
            </a:r>
            <a:endParaRPr lang="en-US" sz="2600" dirty="0">
              <a:solidFill>
                <a:schemeClr val="tx1"/>
              </a:solidFill>
              <a:latin typeface="Eras Light ITC" panose="020B0402030504020804" pitchFamily="34" charset="0"/>
            </a:endParaRPr>
          </a:p>
          <a:p>
            <a:endParaRPr lang="en-US" sz="2000" dirty="0">
              <a:solidFill>
                <a:schemeClr val="bg1"/>
              </a:solidFill>
              <a:highlight>
                <a:srgbClr val="00097F"/>
              </a:highlight>
              <a:latin typeface="Waukegan LDO Extended" panose="020C0603020202020204" pitchFamily="34" charset="0"/>
            </a:endParaRPr>
          </a:p>
          <a:p>
            <a:r>
              <a:rPr lang="en-US" sz="2000" dirty="0">
                <a:solidFill>
                  <a:schemeClr val="bg1"/>
                </a:solidFill>
                <a:highlight>
                  <a:srgbClr val="00097F"/>
                </a:highlight>
                <a:latin typeface="Waukegan LDO Extended" panose="020C0603020202020204" pitchFamily="34" charset="0"/>
              </a:rPr>
              <a:t>CONDOMINIUM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New paint and updated lighting fixtures await your visit at this top-notch vantage point for sunset and sunrise. Forget the yard and trade in your mower for a boat slip. This 3 bedroom, 3.5 bath unit has a deluxe kitchen with separate pantry and prep area which makes it perfect for entertaining with the open floorplan or even on the porch overlooking one of the most beautiful views on Daniel Island. Each bedroom has a separate bathroom and guests claim it feels like they have their own wing with the separation between the master bathroom and the guest rooms. There is an extra den that can be used as an office or for formal dining or even a formal living room area for friendly visits. With a large gas burning fireplace in the great room, well... this condo is great!</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759521411"/>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1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19012803</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1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$1,100,000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1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77 - Daniel Island</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1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100" b="0" dirty="0">
                          <a:solidFill>
                            <a:srgbClr val="00097F"/>
                          </a:solidFill>
                          <a:latin typeface="Waukegan LDO" panose="020C0603020202020204" pitchFamily="34" charset="0"/>
                        </a:rPr>
                        <a:t>Bathrooms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3½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100" b="0" dirty="0" err="1">
                          <a:solidFill>
                            <a:srgbClr val="00097F"/>
                          </a:solidFill>
                          <a:latin typeface="Waukegan LDO" panose="020C0603020202020204" pitchFamily="34" charset="0"/>
                        </a:rPr>
                        <a:t>Apx</a:t>
                      </a:r>
                      <a:r>
                        <a:rPr lang="en-US" sz="1100" b="0" dirty="0">
                          <a:solidFill>
                            <a:srgbClr val="00097F"/>
                          </a:solidFill>
                          <a:latin typeface="Waukegan LDO" panose="020C0603020202020204" pitchFamily="34" charset="0"/>
                        </a:rPr>
                        <a:t>. </a:t>
                      </a:r>
                      <a:r>
                        <a:rPr lang="en-US" sz="1100" b="0" dirty="0" err="1">
                          <a:solidFill>
                            <a:srgbClr val="00097F"/>
                          </a:solidFill>
                          <a:latin typeface="Waukegan LDO" panose="020C0603020202020204" pitchFamily="34" charset="0"/>
                        </a:rPr>
                        <a:t>SqFt</a:t>
                      </a:r>
                      <a:r>
                        <a:rPr lang="en-US" sz="11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3,251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1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1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1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2760502005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4"/>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5"/>
              </a:rPr>
              <a:t>www.seaydevelopment.com</a:t>
            </a:r>
            <a:endParaRPr lang="en-US" sz="1050" dirty="0">
              <a:solidFill>
                <a:schemeClr val="tx1"/>
              </a:solidFill>
              <a:latin typeface="Waukegan LDO" panose="020C0603020202020204" pitchFamily="34"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9117" y="913007"/>
            <a:ext cx="4654165" cy="3102776"/>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913007"/>
            <a:ext cx="1447798" cy="965386"/>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1981931"/>
            <a:ext cx="1447797" cy="964935"/>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24603" y="1981931"/>
            <a:ext cx="1447797" cy="965294"/>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3050404"/>
            <a:ext cx="1447797" cy="965379"/>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24603" y="913101"/>
            <a:ext cx="1447797" cy="965198"/>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24603" y="3050404"/>
            <a:ext cx="1447797" cy="965198"/>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244</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MOTIVATED IS THE WORD!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50</cp:revision>
  <dcterms:created xsi:type="dcterms:W3CDTF">2006-08-16T00:00:00Z</dcterms:created>
  <dcterms:modified xsi:type="dcterms:W3CDTF">2019-12-14T14:22:49Z</dcterms:modified>
</cp:coreProperties>
</file>