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62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charlestonvirtualhomes.com/20240201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178" r="-2" b="16522"/>
          <a:stretch/>
        </p:blipFill>
        <p:spPr>
          <a:xfrm>
            <a:off x="0" y="788960"/>
            <a:ext cx="7315200" cy="3429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91" y="0"/>
            <a:ext cx="7128019" cy="723901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2000" b="1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Price Reduced $200,000!</a:t>
            </a:r>
            <a:b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Live Downtown! Walk to Hampton Park!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08476"/>
            <a:ext cx="7315199" cy="1974965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GREAT location and a pool in the backyard! House was built in 2000-open floor plan. Walk to Hampton Park, restaurants and much more. Easy outdoor entertaining. All bedrooms upstairs have their own private bath. House has a garage and additional parking. Own in historic downtown. Move in ready!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Tour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591" y="8513755"/>
            <a:ext cx="1102019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00" y="8443783"/>
            <a:ext cx="3344067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5" dirty="0">
                <a:latin typeface="Century Gothic" panose="020B0502020202020204" pitchFamily="34" charset="0"/>
              </a:rPr>
              <a:t>Lisa Deaton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843-224-7878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lisamdeaton@comcast.net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7" y="7201013"/>
            <a:ext cx="1713462" cy="11428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400" y="7201013"/>
            <a:ext cx="1713192" cy="1142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380" y="7201013"/>
            <a:ext cx="1713683" cy="11426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283019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134 Darlington Avenue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Wagener Terrace | Charleston, SC 29403 | MLS# 24013145 | $996,200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98832" y="8478792"/>
            <a:ext cx="3340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entury Gothic" panose="020B0502020202020204" pitchFamily="34" charset="0"/>
              </a:rPr>
              <a:t>AgentOwned Charleston Group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902 Savannah Hwy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Charleston, SC 29407-7802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7062-D7E6-4B01-A275-8525BC78D1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20" y="7201013"/>
            <a:ext cx="1713532" cy="11425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108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Price Reduced $200,000! Live Downtown! Walk to Hampton Park!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72</cp:revision>
  <dcterms:created xsi:type="dcterms:W3CDTF">2006-08-16T00:00:00Z</dcterms:created>
  <dcterms:modified xsi:type="dcterms:W3CDTF">2024-09-24T16:29:19Z</dcterms:modified>
</cp:coreProperties>
</file>