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79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5E2A"/>
    <a:srgbClr val="8EA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2268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9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9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90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5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8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70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5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6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397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1941">
                <a:solidFill>
                  <a:schemeClr val="tx1">
                    <a:tint val="75000"/>
                  </a:schemeClr>
                </a:solidFill>
              </a:defRPr>
            </a:lvl1pPr>
            <a:lvl2pPr marL="449505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2pPr>
            <a:lvl3pPr marL="899010" indent="0">
              <a:buNone/>
              <a:defRPr sz="1588">
                <a:solidFill>
                  <a:schemeClr val="tx1">
                    <a:tint val="75000"/>
                  </a:schemeClr>
                </a:solidFill>
              </a:defRPr>
            </a:lvl3pPr>
            <a:lvl4pPr marL="1348516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4pPr>
            <a:lvl5pPr marL="1798021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5pPr>
            <a:lvl6pPr marL="2247527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6pPr>
            <a:lvl7pPr marL="2697032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7pPr>
            <a:lvl8pPr marL="3146538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8pPr>
            <a:lvl9pPr marL="3596043" indent="0">
              <a:buNone/>
              <a:defRPr sz="14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2"/>
            <a:ext cx="3028950" cy="6034617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2"/>
            <a:ext cx="3028950" cy="6034617"/>
          </a:xfrm>
        </p:spPr>
        <p:txBody>
          <a:bodyPr/>
          <a:lstStyle>
            <a:lvl1pPr>
              <a:defRPr sz="2735"/>
            </a:lvl1pPr>
            <a:lvl2pPr>
              <a:defRPr sz="2382"/>
            </a:lvl2pPr>
            <a:lvl3pPr>
              <a:defRPr sz="1941"/>
            </a:lvl3pPr>
            <a:lvl4pPr>
              <a:defRPr sz="1765"/>
            </a:lvl4pPr>
            <a:lvl5pPr>
              <a:defRPr sz="1765"/>
            </a:lvl5pPr>
            <a:lvl6pPr>
              <a:defRPr sz="1765"/>
            </a:lvl6pPr>
            <a:lvl7pPr>
              <a:defRPr sz="1765"/>
            </a:lvl7pPr>
            <a:lvl8pPr>
              <a:defRPr sz="1765"/>
            </a:lvl8pPr>
            <a:lvl9pPr>
              <a:defRPr sz="176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382" b="1"/>
            </a:lvl1pPr>
            <a:lvl2pPr marL="449505" indent="0">
              <a:buNone/>
              <a:defRPr sz="1941" b="1"/>
            </a:lvl2pPr>
            <a:lvl3pPr marL="899010" indent="0">
              <a:buNone/>
              <a:defRPr sz="1765" b="1"/>
            </a:lvl3pPr>
            <a:lvl4pPr marL="1348516" indent="0">
              <a:buNone/>
              <a:defRPr sz="1588" b="1"/>
            </a:lvl4pPr>
            <a:lvl5pPr marL="1798021" indent="0">
              <a:buNone/>
              <a:defRPr sz="1588" b="1"/>
            </a:lvl5pPr>
            <a:lvl6pPr marL="2247527" indent="0">
              <a:buNone/>
              <a:defRPr sz="1588" b="1"/>
            </a:lvl6pPr>
            <a:lvl7pPr marL="2697032" indent="0">
              <a:buNone/>
              <a:defRPr sz="1588" b="1"/>
            </a:lvl7pPr>
            <a:lvl8pPr marL="3146538" indent="0">
              <a:buNone/>
              <a:defRPr sz="1588" b="1"/>
            </a:lvl8pPr>
            <a:lvl9pPr marL="3596043" indent="0">
              <a:buNone/>
              <a:defRPr sz="1588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382"/>
            </a:lvl1pPr>
            <a:lvl2pPr>
              <a:defRPr sz="1941"/>
            </a:lvl2pPr>
            <a:lvl3pPr>
              <a:defRPr sz="1765"/>
            </a:lvl3pPr>
            <a:lvl4pPr>
              <a:defRPr sz="1588"/>
            </a:lvl4pPr>
            <a:lvl5pPr>
              <a:defRPr sz="1588"/>
            </a:lvl5pPr>
            <a:lvl6pPr>
              <a:defRPr sz="1588"/>
            </a:lvl6pPr>
            <a:lvl7pPr>
              <a:defRPr sz="1588"/>
            </a:lvl7pPr>
            <a:lvl8pPr>
              <a:defRPr sz="1588"/>
            </a:lvl8pPr>
            <a:lvl9pPr>
              <a:defRPr sz="1588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1" y="364067"/>
            <a:ext cx="2256235" cy="1549400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64067"/>
            <a:ext cx="3833813" cy="7804151"/>
          </a:xfrm>
        </p:spPr>
        <p:txBody>
          <a:bodyPr/>
          <a:lstStyle>
            <a:lvl1pPr>
              <a:defRPr sz="3177"/>
            </a:lvl1pPr>
            <a:lvl2pPr>
              <a:defRPr sz="2735"/>
            </a:lvl2pPr>
            <a:lvl3pPr>
              <a:defRPr sz="2382"/>
            </a:lvl3pPr>
            <a:lvl4pPr>
              <a:defRPr sz="1941"/>
            </a:lvl4pPr>
            <a:lvl5pPr>
              <a:defRPr sz="1941"/>
            </a:lvl5pPr>
            <a:lvl6pPr>
              <a:defRPr sz="1941"/>
            </a:lvl6pPr>
            <a:lvl7pPr>
              <a:defRPr sz="1941"/>
            </a:lvl7pPr>
            <a:lvl8pPr>
              <a:defRPr sz="1941"/>
            </a:lvl8pPr>
            <a:lvl9pPr>
              <a:defRPr sz="194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1" y="1913467"/>
            <a:ext cx="2256235" cy="6254751"/>
          </a:xfrm>
        </p:spPr>
        <p:txBody>
          <a:bodyPr/>
          <a:lstStyle>
            <a:lvl1pPr marL="0" indent="0">
              <a:buNone/>
              <a:defRPr sz="1412"/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194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177"/>
            </a:lvl1pPr>
            <a:lvl2pPr marL="449505" indent="0">
              <a:buNone/>
              <a:defRPr sz="2735"/>
            </a:lvl2pPr>
            <a:lvl3pPr marL="899010" indent="0">
              <a:buNone/>
              <a:defRPr sz="2382"/>
            </a:lvl3pPr>
            <a:lvl4pPr marL="1348516" indent="0">
              <a:buNone/>
              <a:defRPr sz="1941"/>
            </a:lvl4pPr>
            <a:lvl5pPr marL="1798021" indent="0">
              <a:buNone/>
              <a:defRPr sz="1941"/>
            </a:lvl5pPr>
            <a:lvl6pPr marL="2247527" indent="0">
              <a:buNone/>
              <a:defRPr sz="1941"/>
            </a:lvl6pPr>
            <a:lvl7pPr marL="2697032" indent="0">
              <a:buNone/>
              <a:defRPr sz="1941"/>
            </a:lvl7pPr>
            <a:lvl8pPr marL="3146538" indent="0">
              <a:buNone/>
              <a:defRPr sz="1941"/>
            </a:lvl8pPr>
            <a:lvl9pPr marL="3596043" indent="0">
              <a:buNone/>
              <a:defRPr sz="194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12"/>
            </a:lvl1pPr>
            <a:lvl2pPr marL="449505" indent="0">
              <a:buNone/>
              <a:defRPr sz="1147"/>
            </a:lvl2pPr>
            <a:lvl3pPr marL="899010" indent="0">
              <a:buNone/>
              <a:defRPr sz="971"/>
            </a:lvl3pPr>
            <a:lvl4pPr marL="1348516" indent="0">
              <a:buNone/>
              <a:defRPr sz="882"/>
            </a:lvl4pPr>
            <a:lvl5pPr marL="1798021" indent="0">
              <a:buNone/>
              <a:defRPr sz="882"/>
            </a:lvl5pPr>
            <a:lvl6pPr marL="2247527" indent="0">
              <a:buNone/>
              <a:defRPr sz="882"/>
            </a:lvl6pPr>
            <a:lvl7pPr marL="2697032" indent="0">
              <a:buNone/>
              <a:defRPr sz="882"/>
            </a:lvl7pPr>
            <a:lvl8pPr marL="3146538" indent="0">
              <a:buNone/>
              <a:defRPr sz="882"/>
            </a:lvl8pPr>
            <a:lvl9pPr marL="3596043" indent="0">
              <a:buNone/>
              <a:defRPr sz="88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2"/>
            <a:ext cx="6172200" cy="6034617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14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99010" rtl="0" eaLnBrk="1" latinLnBrk="0" hangingPunct="1">
        <a:spcBef>
          <a:spcPct val="0"/>
        </a:spcBef>
        <a:buNone/>
        <a:defRPr sz="432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129" indent="-337129" algn="l" defTabSz="899010" rtl="0" eaLnBrk="1" latinLnBrk="0" hangingPunct="1">
        <a:spcBef>
          <a:spcPct val="20000"/>
        </a:spcBef>
        <a:buFont typeface="Arial" pitchFamily="34" charset="0"/>
        <a:buChar char="•"/>
        <a:defRPr sz="3177" kern="1200">
          <a:solidFill>
            <a:schemeClr val="tx1"/>
          </a:solidFill>
          <a:latin typeface="+mn-lt"/>
          <a:ea typeface="+mn-ea"/>
          <a:cs typeface="+mn-cs"/>
        </a:defRPr>
      </a:lvl1pPr>
      <a:lvl2pPr marL="730446" indent="-280941" algn="l" defTabSz="899010" rtl="0" eaLnBrk="1" latinLnBrk="0" hangingPunct="1">
        <a:spcBef>
          <a:spcPct val="20000"/>
        </a:spcBef>
        <a:buFont typeface="Arial" pitchFamily="34" charset="0"/>
        <a:buChar char="–"/>
        <a:defRPr sz="2735" kern="1200">
          <a:solidFill>
            <a:schemeClr val="tx1"/>
          </a:solidFill>
          <a:latin typeface="+mn-lt"/>
          <a:ea typeface="+mn-ea"/>
          <a:cs typeface="+mn-cs"/>
        </a:defRPr>
      </a:lvl2pPr>
      <a:lvl3pPr marL="1123764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3pPr>
      <a:lvl4pPr marL="1573269" indent="-224753" algn="l" defTabSz="899010" rtl="0" eaLnBrk="1" latinLnBrk="0" hangingPunct="1">
        <a:spcBef>
          <a:spcPct val="20000"/>
        </a:spcBef>
        <a:buFont typeface="Arial" pitchFamily="34" charset="0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4pPr>
      <a:lvl5pPr marL="2022774" indent="-224753" algn="l" defTabSz="899010" rtl="0" eaLnBrk="1" latinLnBrk="0" hangingPunct="1">
        <a:spcBef>
          <a:spcPct val="20000"/>
        </a:spcBef>
        <a:buFont typeface="Arial" pitchFamily="34" charset="0"/>
        <a:buChar char="»"/>
        <a:defRPr sz="1941" kern="1200">
          <a:solidFill>
            <a:schemeClr val="tx1"/>
          </a:solidFill>
          <a:latin typeface="+mn-lt"/>
          <a:ea typeface="+mn-ea"/>
          <a:cs typeface="+mn-cs"/>
        </a:defRPr>
      </a:lvl5pPr>
      <a:lvl6pPr marL="2472279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21785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71290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20796" indent="-224753" algn="l" defTabSz="899010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505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9010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516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8021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527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7032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538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6043" algn="l" defTabSz="89901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525"/>
            <a:ext cx="6858001" cy="51435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368673"/>
            <a:ext cx="6858000" cy="851708"/>
          </a:xfrm>
        </p:spPr>
        <p:txBody>
          <a:bodyPr anchor="ctr">
            <a:noAutofit/>
          </a:bodyPr>
          <a:lstStyle/>
          <a:p>
            <a:r>
              <a:rPr lang="en-US" sz="1600" dirty="0" smtClean="0">
                <a:solidFill>
                  <a:srgbClr val="E15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Seller </a:t>
            </a:r>
            <a:r>
              <a:rPr lang="en-US" sz="1600" dirty="0">
                <a:solidFill>
                  <a:srgbClr val="E15E2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has decided to sell this home as-is instead of updating it post-tenants. Now's your chance to pick up a great canal-front home in Hidden Lakes at a great price and make it your own!</a:t>
            </a:r>
          </a:p>
        </p:txBody>
      </p:sp>
      <p:pic>
        <p:nvPicPr>
          <p:cNvPr id="1026" name="Picture 2" descr="G:\All Web Sites\CVH\flyers\4204CoolidgeSt_060514\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941" y="8135469"/>
            <a:ext cx="806824" cy="8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35" y="8182535"/>
            <a:ext cx="1440233" cy="71269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543799" y="30479"/>
            <a:ext cx="4480065" cy="3276600"/>
          </a:xfrm>
          <a:prstGeom prst="rect">
            <a:avLst/>
          </a:prstGeom>
          <a:gradFill>
            <a:gsLst>
              <a:gs pos="10000">
                <a:schemeClr val="accent1"/>
              </a:gs>
              <a:gs pos="0">
                <a:schemeClr val="accent1"/>
              </a:gs>
              <a:gs pos="42000">
                <a:schemeClr val="accent1">
                  <a:alpha val="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1138 Waterfront </a:t>
            </a:r>
            <a:r>
              <a:rPr lang="en-US" sz="1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</a:t>
            </a:r>
            <a:endParaRPr lang="en-US" sz="1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pPr algn="ctr"/>
            <a:r>
              <a:rPr lang="en-US" sz="1588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Hidden Lakes ~ Mt Pleasant ~ MLS# 16000069 ~ $765,000</a:t>
            </a:r>
            <a:endParaRPr lang="en-US" sz="1588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8085263"/>
            <a:ext cx="6858000" cy="90723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2118" dirty="0">
                <a:solidFill>
                  <a:srgbClr val="8EA4B5"/>
                </a:solidFill>
                <a:latin typeface="Century Gothic" panose="020B0502020202020204" pitchFamily="34" charset="0"/>
              </a:rPr>
              <a:t>Mark Macpherson</a:t>
            </a:r>
          </a:p>
          <a:p>
            <a:pPr algn="ctr"/>
            <a:r>
              <a:rPr lang="en-US" sz="1059" dirty="0">
                <a:solidFill>
                  <a:srgbClr val="8EA4B5"/>
                </a:solidFill>
                <a:latin typeface="Century Gothic" panose="020B0502020202020204" pitchFamily="34" charset="0"/>
              </a:rPr>
              <a:t/>
            </a:r>
            <a:br>
              <a:rPr lang="en-US" sz="1059" dirty="0">
                <a:solidFill>
                  <a:srgbClr val="8EA4B5"/>
                </a:solidFill>
                <a:latin typeface="Century Gothic" panose="020B0502020202020204" pitchFamily="34" charset="0"/>
              </a:rPr>
            </a:br>
            <a:r>
              <a:rPr lang="en-US" sz="1059" dirty="0">
                <a:solidFill>
                  <a:srgbClr val="8EA4B5"/>
                </a:solidFill>
                <a:latin typeface="Century Gothic" panose="020B0502020202020204" pitchFamily="34" charset="0"/>
              </a:rPr>
              <a:t>mark@beachbreak-properties.com</a:t>
            </a:r>
          </a:p>
          <a:p>
            <a:pPr algn="ctr"/>
            <a:r>
              <a:rPr lang="en-US" sz="1059" dirty="0">
                <a:solidFill>
                  <a:srgbClr val="8EA4B5"/>
                </a:solidFill>
                <a:latin typeface="Century Gothic" panose="020B0502020202020204" pitchFamily="34" charset="0"/>
              </a:rPr>
              <a:t>843.367.5640 Mobile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-1949823" y="7344773"/>
            <a:ext cx="1789272" cy="255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9" dirty="0"/>
              <a:t>The Boulevard Company, LLC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114" y="8135469"/>
            <a:ext cx="878365" cy="80682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-2" y="4464868"/>
            <a:ext cx="685800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1350 Hidden Lakes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Drive</a:t>
            </a:r>
          </a:p>
          <a:p>
            <a:pPr algn="ctr"/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Hidden </a:t>
            </a: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Lakes ~ Mt Pleasant ~ MLS# 16013090 ~ $424,900</a:t>
            </a:r>
          </a:p>
        </p:txBody>
      </p:sp>
      <p:sp>
        <p:nvSpPr>
          <p:cNvPr id="5" name="Rectangle 4"/>
          <p:cNvSpPr/>
          <p:nvPr/>
        </p:nvSpPr>
        <p:spPr>
          <a:xfrm>
            <a:off x="3573126" y="142803"/>
            <a:ext cx="3284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cs typeface="Arial" panose="020B0604020202020204" pitchFamily="34" charset="0"/>
              </a:rPr>
              <a:t>Do not miss this opportunity!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52400" y="6447078"/>
            <a:ext cx="6537580" cy="1508760"/>
            <a:chOff x="152400" y="6477000"/>
            <a:chExt cx="6537580" cy="150876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52400" y="6477000"/>
              <a:ext cx="2011680" cy="150876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8300" y="6477000"/>
              <a:ext cx="2011680" cy="150876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15350" y="6477000"/>
              <a:ext cx="2011680" cy="1508760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875887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81</Words>
  <Application>Microsoft Office PowerPoint</Application>
  <PresentationFormat>On-screen Show (4:3)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Pond-Front In Hamlin!</dc:title>
  <dc:creator>CVH360</dc:creator>
  <cp:lastModifiedBy>A. Thomas Price</cp:lastModifiedBy>
  <cp:revision>23</cp:revision>
  <dcterms:created xsi:type="dcterms:W3CDTF">2006-08-16T00:00:00Z</dcterms:created>
  <dcterms:modified xsi:type="dcterms:W3CDTF">2016-05-26T17:35:56Z</dcterms:modified>
</cp:coreProperties>
</file>