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21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gif"/><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hyperlink" Target="http://www.agentownedrealty.com/" TargetMode="External"/><Relationship Id="rId10" Type="http://schemas.openxmlformats.org/officeDocument/2006/relationships/image" Target="../media/image8.jpeg"/><Relationship Id="rId4" Type="http://schemas.openxmlformats.org/officeDocument/2006/relationships/hyperlink" Target="mailto:jill@agentowned.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7216" y="147043"/>
            <a:ext cx="3554480" cy="240140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37799" y="1981200"/>
            <a:ext cx="3576584" cy="523220"/>
          </a:xfrm>
          <a:prstGeom prst="rect">
            <a:avLst/>
          </a:prstGeom>
        </p:spPr>
        <p:txBody>
          <a:bodyPr wrap="square">
            <a:spAutoFit/>
          </a:bodyPr>
          <a:lstStyle/>
          <a:p>
            <a:pPr algn="ctr"/>
            <a:r>
              <a:rPr lang="en-US" sz="2800" b="1" i="1" dirty="0" smtClean="0">
                <a:solidFill>
                  <a:schemeClr val="bg1"/>
                </a:solidFill>
                <a:effectLst>
                  <a:outerShdw blurRad="50800" dist="38100" dir="5400000" algn="t" rotWithShape="0">
                    <a:schemeClr val="tx1">
                      <a:alpha val="77000"/>
                    </a:schemeClr>
                  </a:outerShdw>
                </a:effectLst>
                <a:latin typeface="Gabriola" panose="04040605051002020D02" pitchFamily="82" charset="0"/>
              </a:rPr>
              <a:t>Loaded with Updates</a:t>
            </a:r>
            <a:endParaRPr lang="en-US" sz="2800" b="1" i="1" dirty="0">
              <a:solidFill>
                <a:schemeClr val="bg1"/>
              </a:solidFill>
              <a:effectLst>
                <a:outerShdw blurRad="50800" dist="38100" dir="5400000" algn="t" rotWithShape="0">
                  <a:schemeClr val="tx1">
                    <a:alpha val="77000"/>
                  </a:schemeClr>
                </a:outerShdw>
              </a:effectLst>
              <a:latin typeface="Gabriola" panose="04040605051002020D02" pitchFamily="82" charset="0"/>
            </a:endParaRPr>
          </a:p>
        </p:txBody>
      </p:sp>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4937" y="891540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892650" y="622525"/>
            <a:ext cx="3718463" cy="1955575"/>
          </a:xfrm>
        </p:spPr>
        <p:txBody>
          <a:bodyPr anchor="t">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1350 </a:t>
            </a:r>
            <a:r>
              <a:rPr lang="en-US" sz="2000" b="1"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Sassafrass</a:t>
            </a:r>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Circle</a:t>
            </a:r>
            <a:r>
              <a:rPr lang="en-US" sz="18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8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1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1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Dunes West</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29466</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15013119</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349,000</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1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1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a:t>
            </a: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Bedrooms | 2½ Baths | </a:t>
            </a: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1,845 </a:t>
            </a: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sf</a:t>
            </a:r>
            <a:endParaRPr lang="en-US" sz="12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3624123"/>
            <a:ext cx="7772400" cy="4335838"/>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Beautiful, updated, and private 3 bedroom, 2.5 bath home in Palmetto Hall subsection of Dunes West supersedes all expectations. The gorgeous kitchen is a chef's delight with an island stainless steel appliances, and granite counter tops. The kitchen has everything needed for entertaining. The home flows perfectly from when you enter seeing the handsome wood floors that extend from family room to the large dining room. The master bedroom is upstairs with it's own bath and large walk-in closet. Two additional bedrooms upstairs share bath and there is a wonderful oversized laundry room-perfect for any family! Outside there is a wraparound front porch, deck, and big fenced back yard that offers a ton of privacy. Dunes West in Mount Pleasant is a wonderfully landscaped community. The neighborhood is close to local shopping and grocery stores and is a short drive to downtown Charleston with 5-star restaurants, world class shopping and iconic history as well as a short drive to the beaches, the airport, Boeing and Daniel Island. Come take a look because you will not find another home that offers as much as this one: family friendly, a chef's delight and entertainer's dream!</a:t>
            </a:r>
            <a:endParaRPr lang="en-US" sz="1600" dirty="0">
              <a:solidFill>
                <a:schemeClr val="tx1"/>
              </a:solidFill>
              <a:latin typeface="Georgia" panose="02040502050405020303" pitchFamily="18" charset="0"/>
              <a:cs typeface="Microsoft Sans Serif" panose="020B0604020202020204" pitchFamily="34" charset="0"/>
            </a:endParaRPr>
          </a:p>
        </p:txBody>
      </p:sp>
      <p:sp>
        <p:nvSpPr>
          <p:cNvPr id="6" name="Rectangle 5"/>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400" dirty="0" smtClean="0">
                <a:latin typeface="Georgia" panose="02040502050405020303" pitchFamily="18" charset="0"/>
              </a:rPr>
              <a:t>843-297-5590</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4"/>
              </a:rPr>
              <a:t>jill@agentowned.com</a:t>
            </a:r>
            <a:r>
              <a:rPr lang="en-US" sz="1400" dirty="0" smtClean="0">
                <a:latin typeface="Georgia" panose="02040502050405020303" pitchFamily="18" charset="0"/>
                <a:cs typeface="Microsoft Sans Serif" panose="020B0604020202020204" pitchFamily="34" charset="0"/>
              </a:rPr>
              <a:t>   </a:t>
            </a:r>
            <a:endParaRPr lang="en-US" sz="14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4380281" y="76200"/>
            <a:ext cx="2743201" cy="538757"/>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i="1" dirty="0" smtClean="0">
                <a:solidFill>
                  <a:schemeClr val="tx1"/>
                </a:solidFill>
                <a:latin typeface="Gabriola" panose="04040605051002020D02" pitchFamily="82" charset="0"/>
              </a:rPr>
              <a:t>Just Listed!</a:t>
            </a:r>
            <a:endParaRPr lang="en-US" sz="2800" i="1" dirty="0">
              <a:solidFill>
                <a:schemeClr val="tx1"/>
              </a:solidFill>
              <a:latin typeface="Gabriola" panose="04040605051002020D02" pitchFamily="82" charset="0"/>
            </a:endParaRPr>
          </a:p>
        </p:txBody>
      </p:sp>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272165" y="7928647"/>
            <a:ext cx="1324069" cy="89894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63426" y="7924800"/>
            <a:ext cx="1349548" cy="9066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690740" y="7925450"/>
            <a:ext cx="1342919" cy="9053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222209" y="7927956"/>
            <a:ext cx="1327982" cy="900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741650" y="7928981"/>
            <a:ext cx="1337099" cy="89827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257997" y="2743200"/>
            <a:ext cx="1352404"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685972" y="2746406"/>
            <a:ext cx="1352455" cy="9117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34918" y="2748629"/>
            <a:ext cx="1350564" cy="90732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224352" y="2757655"/>
            <a:ext cx="1323695" cy="88927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63883" y="2745126"/>
            <a:ext cx="1348632" cy="914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5" name="Rectangle 24"/>
          <p:cNvSpPr/>
          <p:nvPr/>
        </p:nvSpPr>
        <p:spPr>
          <a:xfrm>
            <a:off x="157216" y="8915400"/>
            <a:ext cx="2543810" cy="769441"/>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4"/>
              </a:rPr>
              <a:t>stan.huff@agentowned.com</a:t>
            </a:r>
            <a:r>
              <a:rPr lang="en-US" sz="1400" dirty="0" smtClean="0">
                <a:latin typeface="Georgia" panose="02040502050405020303" pitchFamily="18" charset="0"/>
                <a:cs typeface="Microsoft Sans Serif" panose="020B0604020202020204" pitchFamily="34" charset="0"/>
              </a:rPr>
              <a:t>  </a:t>
            </a:r>
          </a:p>
        </p:txBody>
      </p:sp>
      <p:sp>
        <p:nvSpPr>
          <p:cNvPr id="7" name="Rectangle 6"/>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15"/>
              </a:rPr>
              <a:t>www.agentownedrealty.com</a:t>
            </a:r>
            <a:endParaRPr lang="en-US" sz="1000" dirty="0"/>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250</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1350 Sassafrass Circle  Dunes West Mount Pleasant, SC 29466 MLS# 15013119 $349,000  3 Bedrooms | 2½ Baths | 1,845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27</cp:revision>
  <dcterms:created xsi:type="dcterms:W3CDTF">2006-08-16T00:00:00Z</dcterms:created>
  <dcterms:modified xsi:type="dcterms:W3CDTF">2015-05-21T16:34:32Z</dcterms:modified>
</cp:coreProperties>
</file>