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336" y="-3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26455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76806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96940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89186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FB885A-EB02-4743-A12C-256C7A2F890A}"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78480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FB885A-EB02-4743-A12C-256C7A2F890A}"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20321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FB885A-EB02-4743-A12C-256C7A2F890A}"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47713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B885A-EB02-4743-A12C-256C7A2F890A}"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3172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B885A-EB02-4743-A12C-256C7A2F890A}" type="datetimeFigureOut">
              <a:rPr lang="en-US" smtClean="0"/>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96079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91128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53650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FFB885A-EB02-4743-A12C-256C7A2F890A}" type="datetimeFigureOut">
              <a:rPr lang="en-US" smtClean="0"/>
              <a:t>10/2/2018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8842548-BEAA-4BA2-81E1-4D18AAF18514}" type="slidenum">
              <a:rPr lang="en-US" smtClean="0"/>
              <a:t>‹#›</a:t>
            </a:fld>
            <a:endParaRPr lang="en-US"/>
          </a:p>
        </p:txBody>
      </p:sp>
    </p:spTree>
    <p:extLst>
      <p:ext uri="{BB962C8B-B14F-4D97-AF65-F5344CB8AC3E}">
        <p14:creationId xmlns:p14="http://schemas.microsoft.com/office/powerpoint/2010/main" val="1114879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80927071825422381000000-o">
            <a:extLst>
              <a:ext uri="{FF2B5EF4-FFF2-40B4-BE49-F238E27FC236}">
                <a16:creationId xmlns:a16="http://schemas.microsoft.com/office/drawing/2014/main" id="{F74AB61F-F2F2-4042-81AD-DBD9F2DD1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6399212" cy="4267200"/>
          </a:xfrm>
          <a:prstGeom prst="rect">
            <a:avLst/>
          </a:prstGeom>
          <a:noFill/>
          <a:ln w="3175" algn="ctr">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a:extLst>
              <a:ext uri="{FF2B5EF4-FFF2-40B4-BE49-F238E27FC236}">
                <a16:creationId xmlns:a16="http://schemas.microsoft.com/office/drawing/2014/main" id="{7F6894C8-8EDD-43FC-AAA4-1E77CCC22483}"/>
              </a:ext>
            </a:extLst>
          </p:cNvPr>
          <p:cNvSpPr txBox="1">
            <a:spLocks noChangeArrowheads="1"/>
          </p:cNvSpPr>
          <p:nvPr/>
        </p:nvSpPr>
        <p:spPr bwMode="auto">
          <a:xfrm>
            <a:off x="4763" y="4268788"/>
            <a:ext cx="6399212" cy="122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62340"/>
                </a:solidFill>
                <a:effectLst/>
                <a:latin typeface="Myriad Pro" panose="020B0503030403020204" pitchFamily="34" charset="0"/>
              </a:rPr>
              <a:t>1350 Seaside Plantation Drive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62340"/>
                </a:solidFill>
                <a:effectLst/>
                <a:latin typeface="Myriad Pro" panose="020B0503030403020204" pitchFamily="34" charset="0"/>
              </a:rPr>
              <a:t>Seaside Plantation ~ Charleston, SC 29412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62340"/>
                </a:solidFill>
                <a:effectLst/>
                <a:latin typeface="Myriad Pro" panose="020B0503030403020204" pitchFamily="34" charset="0"/>
              </a:rPr>
              <a:t>MLS# 18026554 ~ $640,000</a:t>
            </a:r>
            <a:endParaRPr kumimoji="0" lang="en-US" altLang="en-US" sz="1800" b="0" i="0" u="none" strike="noStrike" cap="none" normalizeH="0" baseline="0" dirty="0">
              <a:ln>
                <a:noFill/>
              </a:ln>
              <a:solidFill>
                <a:schemeClr val="tx1"/>
              </a:solidFill>
              <a:effectLst/>
              <a:latin typeface="Myriad Pro" panose="020B0503030403020204" pitchFamily="34" charset="0"/>
            </a:endParaRPr>
          </a:p>
        </p:txBody>
      </p:sp>
      <p:sp>
        <p:nvSpPr>
          <p:cNvPr id="5" name="Text Box 4">
            <a:extLst>
              <a:ext uri="{FF2B5EF4-FFF2-40B4-BE49-F238E27FC236}">
                <a16:creationId xmlns:a16="http://schemas.microsoft.com/office/drawing/2014/main" id="{9495A12F-971D-4841-A2F2-772888F53A2F}"/>
              </a:ext>
            </a:extLst>
          </p:cNvPr>
          <p:cNvSpPr txBox="1">
            <a:spLocks noChangeArrowheads="1"/>
          </p:cNvSpPr>
          <p:nvPr/>
        </p:nvSpPr>
        <p:spPr bwMode="auto">
          <a:xfrm>
            <a:off x="4763" y="1588"/>
            <a:ext cx="6378575" cy="183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2"/>
                </a:solidFill>
                <a:effectLst/>
                <a:latin typeface="Myriad Pro" panose="020B0503030403020204" pitchFamily="34" charset="0"/>
              </a:rPr>
              <a:t>Open House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2"/>
                </a:solidFill>
                <a:effectLst/>
                <a:latin typeface="Myriad Pro" panose="020B0503030403020204" pitchFamily="34" charset="0"/>
              </a:rPr>
              <a:t>Thursday</a:t>
            </a:r>
            <a:r>
              <a:rPr lang="en-US" altLang="en-US" sz="2400" b="1" i="1" dirty="0">
                <a:solidFill>
                  <a:schemeClr val="tx2"/>
                </a:solidFill>
                <a:latin typeface="Myriad Pro" panose="020B0503030403020204" pitchFamily="34" charset="0"/>
              </a:rPr>
              <a:t> 11a-1p</a:t>
            </a:r>
            <a:endParaRPr kumimoji="0" lang="en-US" altLang="en-US" sz="2400" b="1" i="1" u="none" strike="noStrike" cap="none" normalizeH="0" baseline="0" dirty="0">
              <a:ln>
                <a:noFill/>
              </a:ln>
              <a:solidFill>
                <a:schemeClr val="tx2"/>
              </a:solidFill>
              <a:effectLst/>
              <a:latin typeface="Myriad Pro" panose="020B0503030403020204" pitchFamily="34" charset="0"/>
            </a:endParaRPr>
          </a:p>
        </p:txBody>
      </p:sp>
      <p:sp>
        <p:nvSpPr>
          <p:cNvPr id="6" name="Text Box 5">
            <a:extLst>
              <a:ext uri="{FF2B5EF4-FFF2-40B4-BE49-F238E27FC236}">
                <a16:creationId xmlns:a16="http://schemas.microsoft.com/office/drawing/2014/main" id="{A2F02AF9-A0A0-41C9-B260-F2219C067C54}"/>
              </a:ext>
            </a:extLst>
          </p:cNvPr>
          <p:cNvSpPr txBox="1">
            <a:spLocks noChangeArrowheads="1"/>
          </p:cNvSpPr>
          <p:nvPr/>
        </p:nvSpPr>
        <p:spPr bwMode="auto">
          <a:xfrm>
            <a:off x="4763" y="5497513"/>
            <a:ext cx="6378575" cy="364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62340"/>
                </a:solidFill>
                <a:effectLst/>
                <a:latin typeface="Myriad Pro" panose="020B0503030403020204" pitchFamily="34" charset="0"/>
              </a:rPr>
              <a:t>Charming Charleston home welcomes you with a large wrap around porch and side entry front door. Home includes a detached 2 car garage with FROG! Your guests will feel at home with this spacious room over the garage, complete with kitchenette and full private bath. This open plan features 10 foot ceilings and a large downstairs owners suite tucked into the rear of the home. Also on the main floor is a large laundry room, office space, mudroom and half bath. This home looks brand new with tons of upgrades including; white cabinets, marble countertops, stainless appliances including gas stove, refrigerator, and beautiful hardwood floors and hardwood stairs, screen porch, stained solid wood front door and floor to ceiling French doors, fireplace with ship lap, and wood blinds. Amenities abound with neighborhood pool, </a:t>
            </a:r>
            <a:r>
              <a:rPr kumimoji="0" lang="en-US" altLang="en-US" sz="1500" b="0" i="0" u="none" strike="noStrike" cap="none" normalizeH="0" baseline="0" dirty="0" err="1">
                <a:ln>
                  <a:noFill/>
                </a:ln>
                <a:solidFill>
                  <a:srgbClr val="062340"/>
                </a:solidFill>
                <a:effectLst/>
                <a:latin typeface="Myriad Pro" panose="020B0503030403020204" pitchFamily="34" charset="0"/>
              </a:rPr>
              <a:t>creekside</a:t>
            </a:r>
            <a:r>
              <a:rPr kumimoji="0" lang="en-US" altLang="en-US" sz="1500" b="0" i="0" u="none" strike="noStrike" cap="none" normalizeH="0" baseline="0" dirty="0">
                <a:ln>
                  <a:noFill/>
                </a:ln>
                <a:solidFill>
                  <a:srgbClr val="062340"/>
                </a:solidFill>
                <a:effectLst/>
                <a:latin typeface="Myriad Pro" panose="020B0503030403020204" pitchFamily="34" charset="0"/>
              </a:rPr>
              <a:t> park, dock, boat ramp, play park, dog park, walking trails, and bocce court. This is the second largest lot in this fun, new neighborhood at over a 1/4 acre. Get ready to call Freeman's Point, James Island's Premier Waterfront Community, home!</a:t>
            </a:r>
            <a:endParaRPr kumimoji="0" lang="en-US" altLang="en-US" sz="1800" b="0" i="0" u="none" strike="noStrike" cap="none" normalizeH="0" baseline="0" dirty="0">
              <a:ln>
                <a:noFill/>
              </a:ln>
              <a:solidFill>
                <a:schemeClr val="tx1"/>
              </a:solidFill>
              <a:effectLst/>
              <a:latin typeface="Myriad Pro" panose="020B0503030403020204" pitchFamily="34" charset="0"/>
            </a:endParaRPr>
          </a:p>
        </p:txBody>
      </p:sp>
      <p:pic>
        <p:nvPicPr>
          <p:cNvPr id="1030" name="Picture 6" descr="20180927071802326510000000-o">
            <a:extLst>
              <a:ext uri="{FF2B5EF4-FFF2-40B4-BE49-F238E27FC236}">
                <a16:creationId xmlns:a16="http://schemas.microsoft.com/office/drawing/2014/main" id="{453AF797-B275-4B88-BB4D-2698DAA28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 b="12"/>
          <a:stretch>
            <a:fillRect/>
          </a:stretch>
        </p:blipFill>
        <p:spPr bwMode="auto">
          <a:xfrm>
            <a:off x="6403975" y="1588"/>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7">
            <a:extLst>
              <a:ext uri="{FF2B5EF4-FFF2-40B4-BE49-F238E27FC236}">
                <a16:creationId xmlns:a16="http://schemas.microsoft.com/office/drawing/2014/main" id="{8199467C-D16A-45E7-B65C-CEB09D9878FA}"/>
              </a:ext>
            </a:extLst>
          </p:cNvPr>
          <p:cNvSpPr txBox="1">
            <a:spLocks noChangeArrowheads="1"/>
          </p:cNvSpPr>
          <p:nvPr/>
        </p:nvSpPr>
        <p:spPr bwMode="auto">
          <a:xfrm>
            <a:off x="583407" y="9220995"/>
            <a:ext cx="1914525"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62340"/>
                </a:solidFill>
                <a:effectLst/>
                <a:latin typeface="Myriad Pro" panose="020B0503030403020204" pitchFamily="34" charset="0"/>
              </a:rPr>
              <a:t>Jason Newhauser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62340"/>
                </a:solidFill>
                <a:effectLst/>
                <a:latin typeface="Myriad Pro" panose="020B0503030403020204" pitchFamily="34" charset="0"/>
              </a:rPr>
              <a:t>(843) 534-6564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62340"/>
                </a:solidFill>
                <a:effectLst/>
                <a:latin typeface="Myriad Pro" panose="020B0503030403020204" pitchFamily="34" charset="0"/>
              </a:rPr>
              <a:t>jasonsellscharleston@gmail.com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62340"/>
                </a:solidFill>
                <a:effectLst/>
                <a:latin typeface="Myriad Pro" panose="020B0503030403020204" pitchFamily="34" charset="0"/>
              </a:rPr>
              <a:t>www.jasonnewhauser.com</a:t>
            </a:r>
            <a:endParaRPr kumimoji="0" lang="en-US" altLang="en-US" sz="1800" b="0" i="0" u="none" strike="noStrike" cap="none" normalizeH="0" baseline="0">
              <a:ln>
                <a:noFill/>
              </a:ln>
              <a:solidFill>
                <a:schemeClr val="tx1"/>
              </a:solidFill>
              <a:effectLst/>
              <a:latin typeface="Myriad Pro" panose="020B0503030403020204" pitchFamily="34" charset="0"/>
            </a:endParaRPr>
          </a:p>
        </p:txBody>
      </p:sp>
      <p:pic>
        <p:nvPicPr>
          <p:cNvPr id="1032" name="Picture 8" descr="20180927072345951949000000-o">
            <a:extLst>
              <a:ext uri="{FF2B5EF4-FFF2-40B4-BE49-F238E27FC236}">
                <a16:creationId xmlns:a16="http://schemas.microsoft.com/office/drawing/2014/main" id="{8E91199F-1715-4427-A215-45950EE7D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 b="12"/>
          <a:stretch>
            <a:fillRect/>
          </a:stretch>
        </p:blipFill>
        <p:spPr bwMode="auto">
          <a:xfrm>
            <a:off x="6403975" y="917575"/>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descr="20180927072645686550000000-o">
            <a:extLst>
              <a:ext uri="{FF2B5EF4-FFF2-40B4-BE49-F238E27FC236}">
                <a16:creationId xmlns:a16="http://schemas.microsoft.com/office/drawing/2014/main" id="{905E9D2F-D72B-41BD-BA17-F9D057B3C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35" r="3235"/>
          <a:stretch>
            <a:fillRect/>
          </a:stretch>
        </p:blipFill>
        <p:spPr bwMode="auto">
          <a:xfrm>
            <a:off x="6403975" y="3659188"/>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descr="20180927072824378854000000-o">
            <a:extLst>
              <a:ext uri="{FF2B5EF4-FFF2-40B4-BE49-F238E27FC236}">
                <a16:creationId xmlns:a16="http://schemas.microsoft.com/office/drawing/2014/main" id="{B8DB4CA5-A456-4316-AECB-D1F9D02FD4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2" b="12"/>
          <a:stretch>
            <a:fillRect/>
          </a:stretch>
        </p:blipFill>
        <p:spPr bwMode="auto">
          <a:xfrm>
            <a:off x="6403975" y="4573588"/>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descr="20180927072238381025000000-o">
            <a:extLst>
              <a:ext uri="{FF2B5EF4-FFF2-40B4-BE49-F238E27FC236}">
                <a16:creationId xmlns:a16="http://schemas.microsoft.com/office/drawing/2014/main" id="{C0136E94-9D07-4468-B9B0-FC44E492F1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2" b="12"/>
          <a:stretch>
            <a:fillRect/>
          </a:stretch>
        </p:blipFill>
        <p:spPr bwMode="auto">
          <a:xfrm>
            <a:off x="6403975" y="5486400"/>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6" name="Picture 12" descr="20180927072905393774000000-o">
            <a:extLst>
              <a:ext uri="{FF2B5EF4-FFF2-40B4-BE49-F238E27FC236}">
                <a16:creationId xmlns:a16="http://schemas.microsoft.com/office/drawing/2014/main" id="{53935A6F-3530-4D63-A9AD-E96EFA1897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2" b="12"/>
          <a:stretch>
            <a:fillRect/>
          </a:stretch>
        </p:blipFill>
        <p:spPr bwMode="auto">
          <a:xfrm>
            <a:off x="6403975" y="6400800"/>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descr="20180926225727355343000000-o">
            <a:extLst>
              <a:ext uri="{FF2B5EF4-FFF2-40B4-BE49-F238E27FC236}">
                <a16:creationId xmlns:a16="http://schemas.microsoft.com/office/drawing/2014/main" id="{C3C08AFE-C712-4856-A97D-DA3F9533E9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12" b="12"/>
          <a:stretch>
            <a:fillRect/>
          </a:stretch>
        </p:blipFill>
        <p:spPr bwMode="auto">
          <a:xfrm>
            <a:off x="6403975" y="7313613"/>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8" name="Picture 14" descr="20180927080150152363000000-o">
            <a:extLst>
              <a:ext uri="{FF2B5EF4-FFF2-40B4-BE49-F238E27FC236}">
                <a16:creationId xmlns:a16="http://schemas.microsoft.com/office/drawing/2014/main" id="{831281AF-519F-41C7-86D7-21EEBA0F98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5566" b="5566"/>
          <a:stretch>
            <a:fillRect/>
          </a:stretch>
        </p:blipFill>
        <p:spPr bwMode="auto">
          <a:xfrm>
            <a:off x="6403975" y="9142413"/>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descr="20180926225732436264000000-o">
            <a:extLst>
              <a:ext uri="{FF2B5EF4-FFF2-40B4-BE49-F238E27FC236}">
                <a16:creationId xmlns:a16="http://schemas.microsoft.com/office/drawing/2014/main" id="{2ABFD0E0-D6AC-403B-BA9A-4CE6ACE1A4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47" b="47"/>
          <a:stretch>
            <a:fillRect/>
          </a:stretch>
        </p:blipFill>
        <p:spPr bwMode="auto">
          <a:xfrm>
            <a:off x="6403975" y="8228013"/>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descr="20180927072405274257000000-o">
            <a:extLst>
              <a:ext uri="{FF2B5EF4-FFF2-40B4-BE49-F238E27FC236}">
                <a16:creationId xmlns:a16="http://schemas.microsoft.com/office/drawing/2014/main" id="{AB04056C-0BC1-4658-84BF-78A70CF6E1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2" b="12"/>
          <a:stretch>
            <a:fillRect/>
          </a:stretch>
        </p:blipFill>
        <p:spPr bwMode="auto">
          <a:xfrm>
            <a:off x="6403975" y="1831975"/>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1" name="Picture 17" descr="20180927072326160066000000-o">
            <a:extLst>
              <a:ext uri="{FF2B5EF4-FFF2-40B4-BE49-F238E27FC236}">
                <a16:creationId xmlns:a16="http://schemas.microsoft.com/office/drawing/2014/main" id="{9B3089C7-CD5B-43FC-956C-55C501F10A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2" b="12"/>
          <a:stretch>
            <a:fillRect/>
          </a:stretch>
        </p:blipFill>
        <p:spPr bwMode="auto">
          <a:xfrm>
            <a:off x="6403975" y="2746375"/>
            <a:ext cx="1373188"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2" name="Picture 18" descr="4860">
            <a:extLst>
              <a:ext uri="{FF2B5EF4-FFF2-40B4-BE49-F238E27FC236}">
                <a16:creationId xmlns:a16="http://schemas.microsoft.com/office/drawing/2014/main" id="{50C74AA8-4A64-4606-B7EC-B510E03E22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978" r="978"/>
          <a:stretch>
            <a:fillRect/>
          </a:stretch>
        </p:blipFill>
        <p:spPr bwMode="auto">
          <a:xfrm>
            <a:off x="4763" y="9236870"/>
            <a:ext cx="479425"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descr="cbcarolinas">
            <a:extLst>
              <a:ext uri="{FF2B5EF4-FFF2-40B4-BE49-F238E27FC236}">
                <a16:creationId xmlns:a16="http://schemas.microsoft.com/office/drawing/2014/main" id="{ADF90D82-5EFB-4547-850B-70FBE42BA4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2370" y="9251157"/>
            <a:ext cx="1322387"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20">
            <a:extLst>
              <a:ext uri="{FF2B5EF4-FFF2-40B4-BE49-F238E27FC236}">
                <a16:creationId xmlns:a16="http://schemas.microsoft.com/office/drawing/2014/main" id="{959E4723-29FB-4F56-977B-552D1EDB88B4}"/>
              </a:ext>
            </a:extLst>
          </p:cNvPr>
          <p:cNvSpPr txBox="1">
            <a:spLocks noChangeArrowheads="1"/>
          </p:cNvSpPr>
          <p:nvPr/>
        </p:nvSpPr>
        <p:spPr bwMode="auto">
          <a:xfrm>
            <a:off x="2597151" y="9220995"/>
            <a:ext cx="2286000"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62340"/>
                </a:solidFill>
                <a:effectLst/>
                <a:latin typeface="Myriad Pro" panose="020B0503030403020204" pitchFamily="34" charset="0"/>
              </a:rPr>
              <a:t>Coldwell Banker Residential Brokerage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62340"/>
                </a:solidFill>
                <a:effectLst/>
                <a:latin typeface="Myriad Pro" panose="020B0503030403020204" pitchFamily="34" charset="0"/>
              </a:rPr>
              <a:t>1127 Queensborough Blvd. 103</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62340"/>
                </a:solidFill>
                <a:effectLst/>
                <a:latin typeface="Myriad Pro" panose="020B0503030403020204" pitchFamily="34" charset="0"/>
              </a:rPr>
              <a:t>Mt Pleasant, SC 29464</a:t>
            </a:r>
            <a:endParaRPr kumimoji="0" lang="en-US" altLang="en-US" sz="1800" b="0" i="0" u="none" strike="noStrike" cap="none" normalizeH="0" baseline="0" dirty="0">
              <a:ln>
                <a:noFill/>
              </a:ln>
              <a:solidFill>
                <a:schemeClr val="tx1"/>
              </a:solidFill>
              <a:effectLst/>
              <a:latin typeface="Myriad Pro" panose="020B0503030403020204" pitchFamily="34" charset="0"/>
            </a:endParaRPr>
          </a:p>
        </p:txBody>
      </p:sp>
    </p:spTree>
    <p:extLst>
      <p:ext uri="{BB962C8B-B14F-4D97-AF65-F5344CB8AC3E}">
        <p14:creationId xmlns:p14="http://schemas.microsoft.com/office/powerpoint/2010/main" val="3272205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257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Myriad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cp:revision>
  <dcterms:created xsi:type="dcterms:W3CDTF">2018-10-02T11:42:07Z</dcterms:created>
  <dcterms:modified xsi:type="dcterms:W3CDTF">2018-10-02T11:53:29Z</dcterms:modified>
</cp:coreProperties>
</file>