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Lst>
  <p:sldSz cx="7315200" cy="9144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15151"/>
    <a:srgbClr val="CB743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2994" y="1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48640" y="1496484"/>
            <a:ext cx="6217920" cy="3183467"/>
          </a:xfrm>
        </p:spPr>
        <p:txBody>
          <a:bodyPr anchor="b"/>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914400" y="4802717"/>
            <a:ext cx="5486400" cy="2207683"/>
          </a:xfrm>
        </p:spPr>
        <p:txBody>
          <a:bodyPr/>
          <a:lstStyle>
            <a:lvl1pPr marL="0" indent="0" algn="ctr">
              <a:buNone/>
              <a:defRPr sz="1920"/>
            </a:lvl1pPr>
            <a:lvl2pPr marL="365760" indent="0" algn="ctr">
              <a:buNone/>
              <a:defRPr sz="1600"/>
            </a:lvl2pPr>
            <a:lvl3pPr marL="731520" indent="0" algn="ctr">
              <a:buNone/>
              <a:defRPr sz="1440"/>
            </a:lvl3pPr>
            <a:lvl4pPr marL="1097280" indent="0" algn="ctr">
              <a:buNone/>
              <a:defRPr sz="1280"/>
            </a:lvl4pPr>
            <a:lvl5pPr marL="1463040" indent="0" algn="ctr">
              <a:buNone/>
              <a:defRPr sz="1280"/>
            </a:lvl5pPr>
            <a:lvl6pPr marL="1828800" indent="0" algn="ctr">
              <a:buNone/>
              <a:defRPr sz="1280"/>
            </a:lvl6pPr>
            <a:lvl7pPr marL="2194560" indent="0" algn="ctr">
              <a:buNone/>
              <a:defRPr sz="1280"/>
            </a:lvl7pPr>
            <a:lvl8pPr marL="2560320" indent="0" algn="ctr">
              <a:buNone/>
              <a:defRPr sz="1280"/>
            </a:lvl8pPr>
            <a:lvl9pPr marL="2926080" indent="0" algn="ctr">
              <a:buNone/>
              <a:defRPr sz="128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51C050A-0281-4CBD-87DC-D66496C7F22E}" type="datetimeFigureOut">
              <a:rPr lang="en-US" smtClean="0"/>
              <a:t>12/9/2024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5F121A-62C6-4D63-A322-DA209086ED2C}" type="slidenum">
              <a:rPr lang="en-US" smtClean="0"/>
              <a:t>‹#›</a:t>
            </a:fld>
            <a:endParaRPr lang="en-US"/>
          </a:p>
        </p:txBody>
      </p:sp>
    </p:spTree>
    <p:extLst>
      <p:ext uri="{BB962C8B-B14F-4D97-AF65-F5344CB8AC3E}">
        <p14:creationId xmlns:p14="http://schemas.microsoft.com/office/powerpoint/2010/main" val="4152479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51C050A-0281-4CBD-87DC-D66496C7F22E}" type="datetimeFigureOut">
              <a:rPr lang="en-US" smtClean="0"/>
              <a:t>12/9/2024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5F121A-62C6-4D63-A322-DA209086ED2C}" type="slidenum">
              <a:rPr lang="en-US" smtClean="0"/>
              <a:t>‹#›</a:t>
            </a:fld>
            <a:endParaRPr lang="en-US"/>
          </a:p>
        </p:txBody>
      </p:sp>
    </p:spTree>
    <p:extLst>
      <p:ext uri="{BB962C8B-B14F-4D97-AF65-F5344CB8AC3E}">
        <p14:creationId xmlns:p14="http://schemas.microsoft.com/office/powerpoint/2010/main" val="22720014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234940" y="486834"/>
            <a:ext cx="1577340" cy="77491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02920" y="486834"/>
            <a:ext cx="4640580"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51C050A-0281-4CBD-87DC-D66496C7F22E}" type="datetimeFigureOut">
              <a:rPr lang="en-US" smtClean="0"/>
              <a:t>12/9/2024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5F121A-62C6-4D63-A322-DA209086ED2C}" type="slidenum">
              <a:rPr lang="en-US" smtClean="0"/>
              <a:t>‹#›</a:t>
            </a:fld>
            <a:endParaRPr lang="en-US"/>
          </a:p>
        </p:txBody>
      </p:sp>
    </p:spTree>
    <p:extLst>
      <p:ext uri="{BB962C8B-B14F-4D97-AF65-F5344CB8AC3E}">
        <p14:creationId xmlns:p14="http://schemas.microsoft.com/office/powerpoint/2010/main" val="13853355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51C050A-0281-4CBD-87DC-D66496C7F22E}" type="datetimeFigureOut">
              <a:rPr lang="en-US" smtClean="0"/>
              <a:t>12/9/2024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5F121A-62C6-4D63-A322-DA209086ED2C}" type="slidenum">
              <a:rPr lang="en-US" smtClean="0"/>
              <a:t>‹#›</a:t>
            </a:fld>
            <a:endParaRPr lang="en-US"/>
          </a:p>
        </p:txBody>
      </p:sp>
    </p:spTree>
    <p:extLst>
      <p:ext uri="{BB962C8B-B14F-4D97-AF65-F5344CB8AC3E}">
        <p14:creationId xmlns:p14="http://schemas.microsoft.com/office/powerpoint/2010/main" val="19997491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99110" y="2279653"/>
            <a:ext cx="6309360" cy="3803649"/>
          </a:xfrm>
        </p:spPr>
        <p:txBody>
          <a:bodyPr anchor="b"/>
          <a:lstStyle>
            <a:lvl1pPr>
              <a:defRPr sz="4800"/>
            </a:lvl1pPr>
          </a:lstStyle>
          <a:p>
            <a:r>
              <a:rPr lang="en-US"/>
              <a:t>Click to edit Master title style</a:t>
            </a:r>
            <a:endParaRPr lang="en-US" dirty="0"/>
          </a:p>
        </p:txBody>
      </p:sp>
      <p:sp>
        <p:nvSpPr>
          <p:cNvPr id="3" name="Text Placeholder 2"/>
          <p:cNvSpPr>
            <a:spLocks noGrp="1"/>
          </p:cNvSpPr>
          <p:nvPr>
            <p:ph type="body" idx="1"/>
          </p:nvPr>
        </p:nvSpPr>
        <p:spPr>
          <a:xfrm>
            <a:off x="499110" y="6119286"/>
            <a:ext cx="6309360" cy="2000249"/>
          </a:xfrm>
        </p:spPr>
        <p:txBody>
          <a:bodyPr/>
          <a:lstStyle>
            <a:lvl1pPr marL="0" indent="0">
              <a:buNone/>
              <a:defRPr sz="1920">
                <a:solidFill>
                  <a:schemeClr val="tx1"/>
                </a:solidFill>
              </a:defRPr>
            </a:lvl1pPr>
            <a:lvl2pPr marL="365760" indent="0">
              <a:buNone/>
              <a:defRPr sz="1600">
                <a:solidFill>
                  <a:schemeClr val="tx1">
                    <a:tint val="75000"/>
                  </a:schemeClr>
                </a:solidFill>
              </a:defRPr>
            </a:lvl2pPr>
            <a:lvl3pPr marL="731520" indent="0">
              <a:buNone/>
              <a:defRPr sz="1440">
                <a:solidFill>
                  <a:schemeClr val="tx1">
                    <a:tint val="75000"/>
                  </a:schemeClr>
                </a:solidFill>
              </a:defRPr>
            </a:lvl3pPr>
            <a:lvl4pPr marL="1097280" indent="0">
              <a:buNone/>
              <a:defRPr sz="1280">
                <a:solidFill>
                  <a:schemeClr val="tx1">
                    <a:tint val="75000"/>
                  </a:schemeClr>
                </a:solidFill>
              </a:defRPr>
            </a:lvl4pPr>
            <a:lvl5pPr marL="1463040" indent="0">
              <a:buNone/>
              <a:defRPr sz="1280">
                <a:solidFill>
                  <a:schemeClr val="tx1">
                    <a:tint val="75000"/>
                  </a:schemeClr>
                </a:solidFill>
              </a:defRPr>
            </a:lvl5pPr>
            <a:lvl6pPr marL="1828800" indent="0">
              <a:buNone/>
              <a:defRPr sz="1280">
                <a:solidFill>
                  <a:schemeClr val="tx1">
                    <a:tint val="75000"/>
                  </a:schemeClr>
                </a:solidFill>
              </a:defRPr>
            </a:lvl6pPr>
            <a:lvl7pPr marL="2194560" indent="0">
              <a:buNone/>
              <a:defRPr sz="1280">
                <a:solidFill>
                  <a:schemeClr val="tx1">
                    <a:tint val="75000"/>
                  </a:schemeClr>
                </a:solidFill>
              </a:defRPr>
            </a:lvl7pPr>
            <a:lvl8pPr marL="2560320" indent="0">
              <a:buNone/>
              <a:defRPr sz="1280">
                <a:solidFill>
                  <a:schemeClr val="tx1">
                    <a:tint val="75000"/>
                  </a:schemeClr>
                </a:solidFill>
              </a:defRPr>
            </a:lvl8pPr>
            <a:lvl9pPr marL="2926080" indent="0">
              <a:buNone/>
              <a:defRPr sz="128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51C050A-0281-4CBD-87DC-D66496C7F22E}" type="datetimeFigureOut">
              <a:rPr lang="en-US" smtClean="0"/>
              <a:t>12/9/2024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5F121A-62C6-4D63-A322-DA209086ED2C}" type="slidenum">
              <a:rPr lang="en-US" smtClean="0"/>
              <a:t>‹#›</a:t>
            </a:fld>
            <a:endParaRPr lang="en-US"/>
          </a:p>
        </p:txBody>
      </p:sp>
    </p:spTree>
    <p:extLst>
      <p:ext uri="{BB962C8B-B14F-4D97-AF65-F5344CB8AC3E}">
        <p14:creationId xmlns:p14="http://schemas.microsoft.com/office/powerpoint/2010/main" val="3320900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02920" y="2434167"/>
            <a:ext cx="310896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703320" y="2434167"/>
            <a:ext cx="310896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51C050A-0281-4CBD-87DC-D66496C7F22E}" type="datetimeFigureOut">
              <a:rPr lang="en-US" smtClean="0"/>
              <a:t>12/9/2024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5F121A-62C6-4D63-A322-DA209086ED2C}" type="slidenum">
              <a:rPr lang="en-US" smtClean="0"/>
              <a:t>‹#›</a:t>
            </a:fld>
            <a:endParaRPr lang="en-US"/>
          </a:p>
        </p:txBody>
      </p:sp>
    </p:spTree>
    <p:extLst>
      <p:ext uri="{BB962C8B-B14F-4D97-AF65-F5344CB8AC3E}">
        <p14:creationId xmlns:p14="http://schemas.microsoft.com/office/powerpoint/2010/main" val="1692150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3873" y="486836"/>
            <a:ext cx="6309360" cy="17674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503874" y="2241551"/>
            <a:ext cx="3094672" cy="1098549"/>
          </a:xfrm>
        </p:spPr>
        <p:txBody>
          <a:bodyPr anchor="b"/>
          <a:lstStyle>
            <a:lvl1pPr marL="0" indent="0">
              <a:buNone/>
              <a:defRPr sz="1920" b="1"/>
            </a:lvl1pPr>
            <a:lvl2pPr marL="365760" indent="0">
              <a:buNone/>
              <a:defRPr sz="1600" b="1"/>
            </a:lvl2pPr>
            <a:lvl3pPr marL="731520" indent="0">
              <a:buNone/>
              <a:defRPr sz="1440" b="1"/>
            </a:lvl3pPr>
            <a:lvl4pPr marL="1097280" indent="0">
              <a:buNone/>
              <a:defRPr sz="1280" b="1"/>
            </a:lvl4pPr>
            <a:lvl5pPr marL="1463040" indent="0">
              <a:buNone/>
              <a:defRPr sz="1280" b="1"/>
            </a:lvl5pPr>
            <a:lvl6pPr marL="1828800" indent="0">
              <a:buNone/>
              <a:defRPr sz="1280" b="1"/>
            </a:lvl6pPr>
            <a:lvl7pPr marL="2194560" indent="0">
              <a:buNone/>
              <a:defRPr sz="1280" b="1"/>
            </a:lvl7pPr>
            <a:lvl8pPr marL="2560320" indent="0">
              <a:buNone/>
              <a:defRPr sz="1280" b="1"/>
            </a:lvl8pPr>
            <a:lvl9pPr marL="2926080" indent="0">
              <a:buNone/>
              <a:defRPr sz="1280" b="1"/>
            </a:lvl9pPr>
          </a:lstStyle>
          <a:p>
            <a:pPr lvl="0"/>
            <a:r>
              <a:rPr lang="en-US"/>
              <a:t>Click to edit Master text styles</a:t>
            </a:r>
          </a:p>
        </p:txBody>
      </p:sp>
      <p:sp>
        <p:nvSpPr>
          <p:cNvPr id="4" name="Content Placeholder 3"/>
          <p:cNvSpPr>
            <a:spLocks noGrp="1"/>
          </p:cNvSpPr>
          <p:nvPr>
            <p:ph sz="half" idx="2"/>
          </p:nvPr>
        </p:nvSpPr>
        <p:spPr>
          <a:xfrm>
            <a:off x="503874" y="3340100"/>
            <a:ext cx="3094672"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703320" y="2241551"/>
            <a:ext cx="3109913" cy="1098549"/>
          </a:xfrm>
        </p:spPr>
        <p:txBody>
          <a:bodyPr anchor="b"/>
          <a:lstStyle>
            <a:lvl1pPr marL="0" indent="0">
              <a:buNone/>
              <a:defRPr sz="1920" b="1"/>
            </a:lvl1pPr>
            <a:lvl2pPr marL="365760" indent="0">
              <a:buNone/>
              <a:defRPr sz="1600" b="1"/>
            </a:lvl2pPr>
            <a:lvl3pPr marL="731520" indent="0">
              <a:buNone/>
              <a:defRPr sz="1440" b="1"/>
            </a:lvl3pPr>
            <a:lvl4pPr marL="1097280" indent="0">
              <a:buNone/>
              <a:defRPr sz="1280" b="1"/>
            </a:lvl4pPr>
            <a:lvl5pPr marL="1463040" indent="0">
              <a:buNone/>
              <a:defRPr sz="1280" b="1"/>
            </a:lvl5pPr>
            <a:lvl6pPr marL="1828800" indent="0">
              <a:buNone/>
              <a:defRPr sz="1280" b="1"/>
            </a:lvl6pPr>
            <a:lvl7pPr marL="2194560" indent="0">
              <a:buNone/>
              <a:defRPr sz="1280" b="1"/>
            </a:lvl7pPr>
            <a:lvl8pPr marL="2560320" indent="0">
              <a:buNone/>
              <a:defRPr sz="1280" b="1"/>
            </a:lvl8pPr>
            <a:lvl9pPr marL="2926080" indent="0">
              <a:buNone/>
              <a:defRPr sz="1280" b="1"/>
            </a:lvl9pPr>
          </a:lstStyle>
          <a:p>
            <a:pPr lvl="0"/>
            <a:r>
              <a:rPr lang="en-US"/>
              <a:t>Click to edit Master text styles</a:t>
            </a:r>
          </a:p>
        </p:txBody>
      </p:sp>
      <p:sp>
        <p:nvSpPr>
          <p:cNvPr id="6" name="Content Placeholder 5"/>
          <p:cNvSpPr>
            <a:spLocks noGrp="1"/>
          </p:cNvSpPr>
          <p:nvPr>
            <p:ph sz="quarter" idx="4"/>
          </p:nvPr>
        </p:nvSpPr>
        <p:spPr>
          <a:xfrm>
            <a:off x="3703320" y="3340100"/>
            <a:ext cx="3109913"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51C050A-0281-4CBD-87DC-D66496C7F22E}" type="datetimeFigureOut">
              <a:rPr lang="en-US" smtClean="0"/>
              <a:t>12/9/2024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5F121A-62C6-4D63-A322-DA209086ED2C}" type="slidenum">
              <a:rPr lang="en-US" smtClean="0"/>
              <a:t>‹#›</a:t>
            </a:fld>
            <a:endParaRPr lang="en-US"/>
          </a:p>
        </p:txBody>
      </p:sp>
    </p:spTree>
    <p:extLst>
      <p:ext uri="{BB962C8B-B14F-4D97-AF65-F5344CB8AC3E}">
        <p14:creationId xmlns:p14="http://schemas.microsoft.com/office/powerpoint/2010/main" val="277981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51C050A-0281-4CBD-87DC-D66496C7F22E}" type="datetimeFigureOut">
              <a:rPr lang="en-US" smtClean="0"/>
              <a:t>12/9/2024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5F121A-62C6-4D63-A322-DA209086ED2C}" type="slidenum">
              <a:rPr lang="en-US" smtClean="0"/>
              <a:t>‹#›</a:t>
            </a:fld>
            <a:endParaRPr lang="en-US"/>
          </a:p>
        </p:txBody>
      </p:sp>
    </p:spTree>
    <p:extLst>
      <p:ext uri="{BB962C8B-B14F-4D97-AF65-F5344CB8AC3E}">
        <p14:creationId xmlns:p14="http://schemas.microsoft.com/office/powerpoint/2010/main" val="42933494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1C050A-0281-4CBD-87DC-D66496C7F22E}" type="datetimeFigureOut">
              <a:rPr lang="en-US" smtClean="0"/>
              <a:t>12/9/2024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5F121A-62C6-4D63-A322-DA209086ED2C}" type="slidenum">
              <a:rPr lang="en-US" smtClean="0"/>
              <a:t>‹#›</a:t>
            </a:fld>
            <a:endParaRPr lang="en-US"/>
          </a:p>
        </p:txBody>
      </p:sp>
    </p:spTree>
    <p:extLst>
      <p:ext uri="{BB962C8B-B14F-4D97-AF65-F5344CB8AC3E}">
        <p14:creationId xmlns:p14="http://schemas.microsoft.com/office/powerpoint/2010/main" val="2385126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873" y="609600"/>
            <a:ext cx="2359342" cy="2133600"/>
          </a:xfrm>
        </p:spPr>
        <p:txBody>
          <a:bodyPr anchor="b"/>
          <a:lstStyle>
            <a:lvl1pPr>
              <a:defRPr sz="2560"/>
            </a:lvl1pPr>
          </a:lstStyle>
          <a:p>
            <a:r>
              <a:rPr lang="en-US"/>
              <a:t>Click to edit Master title style</a:t>
            </a:r>
            <a:endParaRPr lang="en-US" dirty="0"/>
          </a:p>
        </p:txBody>
      </p:sp>
      <p:sp>
        <p:nvSpPr>
          <p:cNvPr id="3" name="Content Placeholder 2"/>
          <p:cNvSpPr>
            <a:spLocks noGrp="1"/>
          </p:cNvSpPr>
          <p:nvPr>
            <p:ph idx="1"/>
          </p:nvPr>
        </p:nvSpPr>
        <p:spPr>
          <a:xfrm>
            <a:off x="3109913" y="1316569"/>
            <a:ext cx="3703320" cy="6498167"/>
          </a:xfrm>
        </p:spPr>
        <p:txBody>
          <a:bodyPr/>
          <a:lstStyle>
            <a:lvl1pPr>
              <a:defRPr sz="2560"/>
            </a:lvl1pPr>
            <a:lvl2pPr>
              <a:defRPr sz="2240"/>
            </a:lvl2pPr>
            <a:lvl3pPr>
              <a:defRPr sz="192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03873" y="2743200"/>
            <a:ext cx="2359342" cy="5082117"/>
          </a:xfrm>
        </p:spPr>
        <p:txBody>
          <a:bodyPr/>
          <a:lstStyle>
            <a:lvl1pPr marL="0" indent="0">
              <a:buNone/>
              <a:defRPr sz="1280"/>
            </a:lvl1pPr>
            <a:lvl2pPr marL="365760" indent="0">
              <a:buNone/>
              <a:defRPr sz="1120"/>
            </a:lvl2pPr>
            <a:lvl3pPr marL="731520" indent="0">
              <a:buNone/>
              <a:defRPr sz="960"/>
            </a:lvl3pPr>
            <a:lvl4pPr marL="1097280" indent="0">
              <a:buNone/>
              <a:defRPr sz="800"/>
            </a:lvl4pPr>
            <a:lvl5pPr marL="1463040" indent="0">
              <a:buNone/>
              <a:defRPr sz="800"/>
            </a:lvl5pPr>
            <a:lvl6pPr marL="1828800" indent="0">
              <a:buNone/>
              <a:defRPr sz="800"/>
            </a:lvl6pPr>
            <a:lvl7pPr marL="2194560" indent="0">
              <a:buNone/>
              <a:defRPr sz="800"/>
            </a:lvl7pPr>
            <a:lvl8pPr marL="2560320" indent="0">
              <a:buNone/>
              <a:defRPr sz="800"/>
            </a:lvl8pPr>
            <a:lvl9pPr marL="2926080" indent="0">
              <a:buNone/>
              <a:defRPr sz="800"/>
            </a:lvl9pPr>
          </a:lstStyle>
          <a:p>
            <a:pPr lvl="0"/>
            <a:r>
              <a:rPr lang="en-US"/>
              <a:t>Click to edit Master text styles</a:t>
            </a:r>
          </a:p>
        </p:txBody>
      </p:sp>
      <p:sp>
        <p:nvSpPr>
          <p:cNvPr id="5" name="Date Placeholder 4"/>
          <p:cNvSpPr>
            <a:spLocks noGrp="1"/>
          </p:cNvSpPr>
          <p:nvPr>
            <p:ph type="dt" sz="half" idx="10"/>
          </p:nvPr>
        </p:nvSpPr>
        <p:spPr/>
        <p:txBody>
          <a:bodyPr/>
          <a:lstStyle/>
          <a:p>
            <a:fld id="{C51C050A-0281-4CBD-87DC-D66496C7F22E}" type="datetimeFigureOut">
              <a:rPr lang="en-US" smtClean="0"/>
              <a:t>12/9/2024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5F121A-62C6-4D63-A322-DA209086ED2C}" type="slidenum">
              <a:rPr lang="en-US" smtClean="0"/>
              <a:t>‹#›</a:t>
            </a:fld>
            <a:endParaRPr lang="en-US"/>
          </a:p>
        </p:txBody>
      </p:sp>
    </p:spTree>
    <p:extLst>
      <p:ext uri="{BB962C8B-B14F-4D97-AF65-F5344CB8AC3E}">
        <p14:creationId xmlns:p14="http://schemas.microsoft.com/office/powerpoint/2010/main" val="37310582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873" y="609600"/>
            <a:ext cx="2359342" cy="2133600"/>
          </a:xfrm>
        </p:spPr>
        <p:txBody>
          <a:bodyPr anchor="b"/>
          <a:lstStyle>
            <a:lvl1pPr>
              <a:defRPr sz="2560"/>
            </a:lvl1pPr>
          </a:lstStyle>
          <a:p>
            <a:r>
              <a:rPr lang="en-US"/>
              <a:t>Click to edit Master title style</a:t>
            </a:r>
            <a:endParaRPr lang="en-US" dirty="0"/>
          </a:p>
        </p:txBody>
      </p:sp>
      <p:sp>
        <p:nvSpPr>
          <p:cNvPr id="3" name="Picture Placeholder 2"/>
          <p:cNvSpPr>
            <a:spLocks noGrp="1" noChangeAspect="1"/>
          </p:cNvSpPr>
          <p:nvPr>
            <p:ph type="pic" idx="1"/>
          </p:nvPr>
        </p:nvSpPr>
        <p:spPr>
          <a:xfrm>
            <a:off x="3109913" y="1316569"/>
            <a:ext cx="3703320" cy="6498167"/>
          </a:xfrm>
        </p:spPr>
        <p:txBody>
          <a:bodyPr anchor="t"/>
          <a:lstStyle>
            <a:lvl1pPr marL="0" indent="0">
              <a:buNone/>
              <a:defRPr sz="2560"/>
            </a:lvl1pPr>
            <a:lvl2pPr marL="365760" indent="0">
              <a:buNone/>
              <a:defRPr sz="2240"/>
            </a:lvl2pPr>
            <a:lvl3pPr marL="731520" indent="0">
              <a:buNone/>
              <a:defRPr sz="1920"/>
            </a:lvl3pPr>
            <a:lvl4pPr marL="1097280" indent="0">
              <a:buNone/>
              <a:defRPr sz="1600"/>
            </a:lvl4pPr>
            <a:lvl5pPr marL="1463040" indent="0">
              <a:buNone/>
              <a:defRPr sz="1600"/>
            </a:lvl5pPr>
            <a:lvl6pPr marL="1828800" indent="0">
              <a:buNone/>
              <a:defRPr sz="1600"/>
            </a:lvl6pPr>
            <a:lvl7pPr marL="2194560" indent="0">
              <a:buNone/>
              <a:defRPr sz="1600"/>
            </a:lvl7pPr>
            <a:lvl8pPr marL="2560320" indent="0">
              <a:buNone/>
              <a:defRPr sz="1600"/>
            </a:lvl8pPr>
            <a:lvl9pPr marL="292608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03873" y="2743200"/>
            <a:ext cx="2359342" cy="5082117"/>
          </a:xfrm>
        </p:spPr>
        <p:txBody>
          <a:bodyPr/>
          <a:lstStyle>
            <a:lvl1pPr marL="0" indent="0">
              <a:buNone/>
              <a:defRPr sz="1280"/>
            </a:lvl1pPr>
            <a:lvl2pPr marL="365760" indent="0">
              <a:buNone/>
              <a:defRPr sz="1120"/>
            </a:lvl2pPr>
            <a:lvl3pPr marL="731520" indent="0">
              <a:buNone/>
              <a:defRPr sz="960"/>
            </a:lvl3pPr>
            <a:lvl4pPr marL="1097280" indent="0">
              <a:buNone/>
              <a:defRPr sz="800"/>
            </a:lvl4pPr>
            <a:lvl5pPr marL="1463040" indent="0">
              <a:buNone/>
              <a:defRPr sz="800"/>
            </a:lvl5pPr>
            <a:lvl6pPr marL="1828800" indent="0">
              <a:buNone/>
              <a:defRPr sz="800"/>
            </a:lvl6pPr>
            <a:lvl7pPr marL="2194560" indent="0">
              <a:buNone/>
              <a:defRPr sz="800"/>
            </a:lvl7pPr>
            <a:lvl8pPr marL="2560320" indent="0">
              <a:buNone/>
              <a:defRPr sz="800"/>
            </a:lvl8pPr>
            <a:lvl9pPr marL="2926080" indent="0">
              <a:buNone/>
              <a:defRPr sz="800"/>
            </a:lvl9pPr>
          </a:lstStyle>
          <a:p>
            <a:pPr lvl="0"/>
            <a:r>
              <a:rPr lang="en-US"/>
              <a:t>Click to edit Master text styles</a:t>
            </a:r>
          </a:p>
        </p:txBody>
      </p:sp>
      <p:sp>
        <p:nvSpPr>
          <p:cNvPr id="5" name="Date Placeholder 4"/>
          <p:cNvSpPr>
            <a:spLocks noGrp="1"/>
          </p:cNvSpPr>
          <p:nvPr>
            <p:ph type="dt" sz="half" idx="10"/>
          </p:nvPr>
        </p:nvSpPr>
        <p:spPr/>
        <p:txBody>
          <a:bodyPr/>
          <a:lstStyle/>
          <a:p>
            <a:fld id="{C51C050A-0281-4CBD-87DC-D66496C7F22E}" type="datetimeFigureOut">
              <a:rPr lang="en-US" smtClean="0"/>
              <a:t>12/9/2024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5F121A-62C6-4D63-A322-DA209086ED2C}" type="slidenum">
              <a:rPr lang="en-US" smtClean="0"/>
              <a:t>‹#›</a:t>
            </a:fld>
            <a:endParaRPr lang="en-US"/>
          </a:p>
        </p:txBody>
      </p:sp>
    </p:spTree>
    <p:extLst>
      <p:ext uri="{BB962C8B-B14F-4D97-AF65-F5344CB8AC3E}">
        <p14:creationId xmlns:p14="http://schemas.microsoft.com/office/powerpoint/2010/main" val="37357197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2920" y="486836"/>
            <a:ext cx="6309360" cy="176741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02920" y="2434167"/>
            <a:ext cx="6309360"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02920" y="8475136"/>
            <a:ext cx="1645920" cy="486833"/>
          </a:xfrm>
          <a:prstGeom prst="rect">
            <a:avLst/>
          </a:prstGeom>
        </p:spPr>
        <p:txBody>
          <a:bodyPr vert="horz" lIns="91440" tIns="45720" rIns="91440" bIns="45720" rtlCol="0" anchor="ctr"/>
          <a:lstStyle>
            <a:lvl1pPr algn="l">
              <a:defRPr sz="960">
                <a:solidFill>
                  <a:schemeClr val="tx1">
                    <a:tint val="75000"/>
                  </a:schemeClr>
                </a:solidFill>
              </a:defRPr>
            </a:lvl1pPr>
          </a:lstStyle>
          <a:p>
            <a:fld id="{C51C050A-0281-4CBD-87DC-D66496C7F22E}" type="datetimeFigureOut">
              <a:rPr lang="en-US" smtClean="0"/>
              <a:t>12/9/2024</a:t>
            </a:fld>
            <a:endParaRPr lang="en-US"/>
          </a:p>
        </p:txBody>
      </p:sp>
      <p:sp>
        <p:nvSpPr>
          <p:cNvPr id="5" name="Footer Placeholder 4"/>
          <p:cNvSpPr>
            <a:spLocks noGrp="1"/>
          </p:cNvSpPr>
          <p:nvPr>
            <p:ph type="ftr" sz="quarter" idx="3"/>
          </p:nvPr>
        </p:nvSpPr>
        <p:spPr>
          <a:xfrm>
            <a:off x="2423160" y="8475136"/>
            <a:ext cx="2468880" cy="486833"/>
          </a:xfrm>
          <a:prstGeom prst="rect">
            <a:avLst/>
          </a:prstGeom>
        </p:spPr>
        <p:txBody>
          <a:bodyPr vert="horz" lIns="91440" tIns="45720" rIns="91440" bIns="45720" rtlCol="0" anchor="ctr"/>
          <a:lstStyle>
            <a:lvl1pPr algn="ctr">
              <a:defRPr sz="96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166360" y="8475136"/>
            <a:ext cx="1645920" cy="486833"/>
          </a:xfrm>
          <a:prstGeom prst="rect">
            <a:avLst/>
          </a:prstGeom>
        </p:spPr>
        <p:txBody>
          <a:bodyPr vert="horz" lIns="91440" tIns="45720" rIns="91440" bIns="45720" rtlCol="0" anchor="ctr"/>
          <a:lstStyle>
            <a:lvl1pPr algn="r">
              <a:defRPr sz="960">
                <a:solidFill>
                  <a:schemeClr val="tx1">
                    <a:tint val="75000"/>
                  </a:schemeClr>
                </a:solidFill>
              </a:defRPr>
            </a:lvl1pPr>
          </a:lstStyle>
          <a:p>
            <a:fld id="{B85F121A-62C6-4D63-A322-DA209086ED2C}" type="slidenum">
              <a:rPr lang="en-US" smtClean="0"/>
              <a:t>‹#›</a:t>
            </a:fld>
            <a:endParaRPr lang="en-US"/>
          </a:p>
        </p:txBody>
      </p:sp>
    </p:spTree>
    <p:extLst>
      <p:ext uri="{BB962C8B-B14F-4D97-AF65-F5344CB8AC3E}">
        <p14:creationId xmlns:p14="http://schemas.microsoft.com/office/powerpoint/2010/main" val="425540828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731520" rtl="0" eaLnBrk="1" latinLnBrk="0" hangingPunct="1">
        <a:lnSpc>
          <a:spcPct val="90000"/>
        </a:lnSpc>
        <a:spcBef>
          <a:spcPct val="0"/>
        </a:spcBef>
        <a:buNone/>
        <a:defRPr sz="3520" kern="1200">
          <a:solidFill>
            <a:schemeClr val="tx1"/>
          </a:solidFill>
          <a:latin typeface="+mj-lt"/>
          <a:ea typeface="+mj-ea"/>
          <a:cs typeface="+mj-cs"/>
        </a:defRPr>
      </a:lvl1pPr>
    </p:titleStyle>
    <p:bodyStyle>
      <a:lvl1pPr marL="182880" indent="-182880" algn="l" defTabSz="731520" rtl="0" eaLnBrk="1" latinLnBrk="0" hangingPunct="1">
        <a:lnSpc>
          <a:spcPct val="90000"/>
        </a:lnSpc>
        <a:spcBef>
          <a:spcPts val="800"/>
        </a:spcBef>
        <a:buFont typeface="Arial" panose="020B0604020202020204" pitchFamily="34" charset="0"/>
        <a:buChar char="•"/>
        <a:defRPr sz="2240" kern="1200">
          <a:solidFill>
            <a:schemeClr val="tx1"/>
          </a:solidFill>
          <a:latin typeface="+mn-lt"/>
          <a:ea typeface="+mn-ea"/>
          <a:cs typeface="+mn-cs"/>
        </a:defRPr>
      </a:lvl1pPr>
      <a:lvl2pPr marL="548640" indent="-182880" algn="l" defTabSz="731520" rtl="0" eaLnBrk="1" latinLnBrk="0" hangingPunct="1">
        <a:lnSpc>
          <a:spcPct val="90000"/>
        </a:lnSpc>
        <a:spcBef>
          <a:spcPts val="400"/>
        </a:spcBef>
        <a:buFont typeface="Arial" panose="020B0604020202020204" pitchFamily="34" charset="0"/>
        <a:buChar char="•"/>
        <a:defRPr sz="1920" kern="1200">
          <a:solidFill>
            <a:schemeClr val="tx1"/>
          </a:solidFill>
          <a:latin typeface="+mn-lt"/>
          <a:ea typeface="+mn-ea"/>
          <a:cs typeface="+mn-cs"/>
        </a:defRPr>
      </a:lvl2pPr>
      <a:lvl3pPr marL="914400" indent="-182880" algn="l" defTabSz="73152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3pPr>
      <a:lvl4pPr marL="128016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4pPr>
      <a:lvl5pPr marL="164592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5pPr>
      <a:lvl6pPr marL="201168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6pPr>
      <a:lvl7pPr marL="237744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7pPr>
      <a:lvl8pPr marL="274320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8pPr>
      <a:lvl9pPr marL="310896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9pPr>
    </p:bodyStyle>
    <p:otherStyle>
      <a:defPPr>
        <a:defRPr lang="en-US"/>
      </a:defPPr>
      <a:lvl1pPr marL="0" algn="l" defTabSz="731520" rtl="0" eaLnBrk="1" latinLnBrk="0" hangingPunct="1">
        <a:defRPr sz="1440" kern="1200">
          <a:solidFill>
            <a:schemeClr val="tx1"/>
          </a:solidFill>
          <a:latin typeface="+mn-lt"/>
          <a:ea typeface="+mn-ea"/>
          <a:cs typeface="+mn-cs"/>
        </a:defRPr>
      </a:lvl1pPr>
      <a:lvl2pPr marL="365760" algn="l" defTabSz="731520" rtl="0" eaLnBrk="1" latinLnBrk="0" hangingPunct="1">
        <a:defRPr sz="1440" kern="1200">
          <a:solidFill>
            <a:schemeClr val="tx1"/>
          </a:solidFill>
          <a:latin typeface="+mn-lt"/>
          <a:ea typeface="+mn-ea"/>
          <a:cs typeface="+mn-cs"/>
        </a:defRPr>
      </a:lvl2pPr>
      <a:lvl3pPr marL="731520" algn="l" defTabSz="731520" rtl="0" eaLnBrk="1" latinLnBrk="0" hangingPunct="1">
        <a:defRPr sz="1440" kern="1200">
          <a:solidFill>
            <a:schemeClr val="tx1"/>
          </a:solidFill>
          <a:latin typeface="+mn-lt"/>
          <a:ea typeface="+mn-ea"/>
          <a:cs typeface="+mn-cs"/>
        </a:defRPr>
      </a:lvl3pPr>
      <a:lvl4pPr marL="1097280" algn="l" defTabSz="731520" rtl="0" eaLnBrk="1" latinLnBrk="0" hangingPunct="1">
        <a:defRPr sz="1440" kern="1200">
          <a:solidFill>
            <a:schemeClr val="tx1"/>
          </a:solidFill>
          <a:latin typeface="+mn-lt"/>
          <a:ea typeface="+mn-ea"/>
          <a:cs typeface="+mn-cs"/>
        </a:defRPr>
      </a:lvl4pPr>
      <a:lvl5pPr marL="1463040" algn="l" defTabSz="731520" rtl="0" eaLnBrk="1" latinLnBrk="0" hangingPunct="1">
        <a:defRPr sz="1440" kern="1200">
          <a:solidFill>
            <a:schemeClr val="tx1"/>
          </a:solidFill>
          <a:latin typeface="+mn-lt"/>
          <a:ea typeface="+mn-ea"/>
          <a:cs typeface="+mn-cs"/>
        </a:defRPr>
      </a:lvl5pPr>
      <a:lvl6pPr marL="1828800" algn="l" defTabSz="731520" rtl="0" eaLnBrk="1" latinLnBrk="0" hangingPunct="1">
        <a:defRPr sz="1440" kern="1200">
          <a:solidFill>
            <a:schemeClr val="tx1"/>
          </a:solidFill>
          <a:latin typeface="+mn-lt"/>
          <a:ea typeface="+mn-ea"/>
          <a:cs typeface="+mn-cs"/>
        </a:defRPr>
      </a:lvl6pPr>
      <a:lvl7pPr marL="2194560" algn="l" defTabSz="731520" rtl="0" eaLnBrk="1" latinLnBrk="0" hangingPunct="1">
        <a:defRPr sz="1440" kern="1200">
          <a:solidFill>
            <a:schemeClr val="tx1"/>
          </a:solidFill>
          <a:latin typeface="+mn-lt"/>
          <a:ea typeface="+mn-ea"/>
          <a:cs typeface="+mn-cs"/>
        </a:defRPr>
      </a:lvl7pPr>
      <a:lvl8pPr marL="2560320" algn="l" defTabSz="731520" rtl="0" eaLnBrk="1" latinLnBrk="0" hangingPunct="1">
        <a:defRPr sz="1440" kern="1200">
          <a:solidFill>
            <a:schemeClr val="tx1"/>
          </a:solidFill>
          <a:latin typeface="+mn-lt"/>
          <a:ea typeface="+mn-ea"/>
          <a:cs typeface="+mn-cs"/>
        </a:defRPr>
      </a:lvl8pPr>
      <a:lvl9pPr marL="2926080" algn="l" defTabSz="731520" rtl="0" eaLnBrk="1" latinLnBrk="0" hangingPunct="1">
        <a:defRPr sz="14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jpg"/><Relationship Id="rId7" Type="http://schemas.openxmlformats.org/officeDocument/2006/relationships/image" Target="../media/image6.jp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g"/><Relationship Id="rId11" Type="http://schemas.openxmlformats.org/officeDocument/2006/relationships/image" Target="../media/image10.png"/><Relationship Id="rId5" Type="http://schemas.openxmlformats.org/officeDocument/2006/relationships/image" Target="../media/image4.jpg"/><Relationship Id="rId10" Type="http://schemas.openxmlformats.org/officeDocument/2006/relationships/image" Target="../media/image9.png"/><Relationship Id="rId4" Type="http://schemas.openxmlformats.org/officeDocument/2006/relationships/image" Target="../media/image3.jpg"/><Relationship Id="rId9"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4739E625-0FBE-6C77-C16C-7E0852659194}"/>
              </a:ext>
            </a:extLst>
          </p:cNvPr>
          <p:cNvSpPr>
            <a:spLocks noChangeArrowheads="1"/>
          </p:cNvSpPr>
          <p:nvPr/>
        </p:nvSpPr>
        <p:spPr bwMode="auto">
          <a:xfrm>
            <a:off x="0" y="8961473"/>
            <a:ext cx="7315200" cy="91440"/>
          </a:xfrm>
          <a:prstGeom prst="rect">
            <a:avLst/>
          </a:prstGeom>
          <a:solidFill>
            <a:srgbClr val="CB743E">
              <a:alpha val="50196"/>
            </a:srgbClr>
          </a:solidFill>
          <a:ln>
            <a:noFill/>
          </a:ln>
          <a:effectLst/>
        </p:spPr>
        <p:txBody>
          <a:bodyPr vert="horz" wrap="square" lIns="36576" tIns="36576" rIns="36576" bIns="36576" numCol="1" anchor="t" anchorCtr="0" compatLnSpc="1">
            <a:prstTxWarp prst="textNoShape">
              <a:avLst/>
            </a:prstTxWarp>
          </a:bodyPr>
          <a:lstStyle/>
          <a:p>
            <a:endParaRPr lang="en-US"/>
          </a:p>
        </p:txBody>
      </p:sp>
      <p:sp>
        <p:nvSpPr>
          <p:cNvPr id="5" name="Rectangle 3">
            <a:extLst>
              <a:ext uri="{FF2B5EF4-FFF2-40B4-BE49-F238E27FC236}">
                <a16:creationId xmlns:a16="http://schemas.microsoft.com/office/drawing/2014/main" id="{D1615EE0-4282-DC98-2915-2D46A9D5D600}"/>
              </a:ext>
            </a:extLst>
          </p:cNvPr>
          <p:cNvSpPr>
            <a:spLocks noChangeArrowheads="1"/>
          </p:cNvSpPr>
          <p:nvPr/>
        </p:nvSpPr>
        <p:spPr bwMode="auto">
          <a:xfrm rot="5400000">
            <a:off x="3378639" y="3991989"/>
            <a:ext cx="174625" cy="6673850"/>
          </a:xfrm>
          <a:prstGeom prst="rect">
            <a:avLst/>
          </a:prstGeom>
          <a:solidFill>
            <a:srgbClr val="FFFFFF"/>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 name="Rectangle 4">
            <a:extLst>
              <a:ext uri="{FF2B5EF4-FFF2-40B4-BE49-F238E27FC236}">
                <a16:creationId xmlns:a16="http://schemas.microsoft.com/office/drawing/2014/main" id="{BFC58723-1105-BA89-E269-912D9B2CD6CC}"/>
              </a:ext>
            </a:extLst>
          </p:cNvPr>
          <p:cNvSpPr>
            <a:spLocks noChangeArrowheads="1"/>
          </p:cNvSpPr>
          <p:nvPr/>
        </p:nvSpPr>
        <p:spPr bwMode="auto">
          <a:xfrm>
            <a:off x="0" y="86096"/>
            <a:ext cx="7315200" cy="92075"/>
          </a:xfrm>
          <a:prstGeom prst="rect">
            <a:avLst/>
          </a:prstGeom>
          <a:solidFill>
            <a:srgbClr val="515151">
              <a:alpha val="50196"/>
            </a:srgbClr>
          </a:solidFill>
          <a:ln>
            <a:noFill/>
          </a:ln>
          <a:effectLst/>
        </p:spPr>
        <p:txBody>
          <a:bodyPr vert="horz" wrap="square" lIns="36576" tIns="36576" rIns="36576" bIns="36576" numCol="1" anchor="t" anchorCtr="0" compatLnSpc="1">
            <a:prstTxWarp prst="textNoShape">
              <a:avLst/>
            </a:prstTxWarp>
          </a:bodyPr>
          <a:lstStyle/>
          <a:p>
            <a:endParaRPr lang="en-US"/>
          </a:p>
        </p:txBody>
      </p:sp>
      <p:grpSp>
        <p:nvGrpSpPr>
          <p:cNvPr id="7" name="Group 5">
            <a:extLst>
              <a:ext uri="{FF2B5EF4-FFF2-40B4-BE49-F238E27FC236}">
                <a16:creationId xmlns:a16="http://schemas.microsoft.com/office/drawing/2014/main" id="{9847E04A-B6C9-127B-C96A-873938AF59B3}"/>
              </a:ext>
            </a:extLst>
          </p:cNvPr>
          <p:cNvGrpSpPr>
            <a:grpSpLocks/>
          </p:cNvGrpSpPr>
          <p:nvPr/>
        </p:nvGrpSpPr>
        <p:grpSpPr bwMode="auto">
          <a:xfrm>
            <a:off x="1751452" y="-272037"/>
            <a:ext cx="150812" cy="161925"/>
            <a:chOff x="108470700" y="106527600"/>
            <a:chExt cx="151430" cy="162113"/>
          </a:xfrm>
        </p:grpSpPr>
        <p:sp>
          <p:nvSpPr>
            <p:cNvPr id="8" name="Oval 6">
              <a:extLst>
                <a:ext uri="{FF2B5EF4-FFF2-40B4-BE49-F238E27FC236}">
                  <a16:creationId xmlns:a16="http://schemas.microsoft.com/office/drawing/2014/main" id="{483036CA-90CE-FE98-0B7D-ABB969ABD73D}"/>
                </a:ext>
              </a:extLst>
            </p:cNvPr>
            <p:cNvSpPr>
              <a:spLocks noChangeArrowheads="1"/>
            </p:cNvSpPr>
            <p:nvPr/>
          </p:nvSpPr>
          <p:spPr bwMode="auto">
            <a:xfrm>
              <a:off x="108589965" y="106591840"/>
              <a:ext cx="32165" cy="32287"/>
            </a:xfrm>
            <a:prstGeom prst="ellipse">
              <a:avLst/>
            </a:prstGeom>
            <a:solidFill>
              <a:srgbClr val="FFCC33"/>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 name="Oval 7">
              <a:extLst>
                <a:ext uri="{FF2B5EF4-FFF2-40B4-BE49-F238E27FC236}">
                  <a16:creationId xmlns:a16="http://schemas.microsoft.com/office/drawing/2014/main" id="{86779187-CFF9-3B39-6DFE-83FC7FBBEC56}"/>
                </a:ext>
              </a:extLst>
            </p:cNvPr>
            <p:cNvSpPr>
              <a:spLocks noChangeArrowheads="1"/>
            </p:cNvSpPr>
            <p:nvPr/>
          </p:nvSpPr>
          <p:spPr bwMode="auto">
            <a:xfrm>
              <a:off x="108550657" y="106570484"/>
              <a:ext cx="32165" cy="32287"/>
            </a:xfrm>
            <a:prstGeom prst="ellipse">
              <a:avLst/>
            </a:prstGeom>
            <a:solidFill>
              <a:srgbClr val="FFCC33"/>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 name="Oval 8">
              <a:extLst>
                <a:ext uri="{FF2B5EF4-FFF2-40B4-BE49-F238E27FC236}">
                  <a16:creationId xmlns:a16="http://schemas.microsoft.com/office/drawing/2014/main" id="{F7C851FE-51D6-97B1-0B0D-584EA6273698}"/>
                </a:ext>
              </a:extLst>
            </p:cNvPr>
            <p:cNvSpPr>
              <a:spLocks noChangeArrowheads="1"/>
            </p:cNvSpPr>
            <p:nvPr/>
          </p:nvSpPr>
          <p:spPr bwMode="auto">
            <a:xfrm>
              <a:off x="108550657" y="106612972"/>
              <a:ext cx="32165" cy="32287"/>
            </a:xfrm>
            <a:prstGeom prst="ellipse">
              <a:avLst/>
            </a:prstGeom>
            <a:solidFill>
              <a:srgbClr val="FFCC33"/>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 name="Oval 9">
              <a:extLst>
                <a:ext uri="{FF2B5EF4-FFF2-40B4-BE49-F238E27FC236}">
                  <a16:creationId xmlns:a16="http://schemas.microsoft.com/office/drawing/2014/main" id="{7E6C226E-CE3F-3BC7-E54E-9AB811B9764E}"/>
                </a:ext>
              </a:extLst>
            </p:cNvPr>
            <p:cNvSpPr>
              <a:spLocks noChangeArrowheads="1"/>
            </p:cNvSpPr>
            <p:nvPr/>
          </p:nvSpPr>
          <p:spPr bwMode="auto">
            <a:xfrm>
              <a:off x="108511348" y="106548732"/>
              <a:ext cx="32166" cy="32287"/>
            </a:xfrm>
            <a:prstGeom prst="ellipse">
              <a:avLst/>
            </a:prstGeom>
            <a:solidFill>
              <a:srgbClr val="FFCC33"/>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 name="Oval 10">
              <a:extLst>
                <a:ext uri="{FF2B5EF4-FFF2-40B4-BE49-F238E27FC236}">
                  <a16:creationId xmlns:a16="http://schemas.microsoft.com/office/drawing/2014/main" id="{568EC2E1-6931-DFC0-9D1A-9F452C4F6870}"/>
                </a:ext>
              </a:extLst>
            </p:cNvPr>
            <p:cNvSpPr>
              <a:spLocks noChangeArrowheads="1"/>
            </p:cNvSpPr>
            <p:nvPr/>
          </p:nvSpPr>
          <p:spPr bwMode="auto">
            <a:xfrm>
              <a:off x="108510008" y="106634329"/>
              <a:ext cx="32165" cy="32287"/>
            </a:xfrm>
            <a:prstGeom prst="ellipse">
              <a:avLst/>
            </a:prstGeom>
            <a:solidFill>
              <a:srgbClr val="FFCC33"/>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 name="Oval 11">
              <a:extLst>
                <a:ext uri="{FF2B5EF4-FFF2-40B4-BE49-F238E27FC236}">
                  <a16:creationId xmlns:a16="http://schemas.microsoft.com/office/drawing/2014/main" id="{125CA49F-8AC4-FCDD-A991-17CA92B87D2B}"/>
                </a:ext>
              </a:extLst>
            </p:cNvPr>
            <p:cNvSpPr>
              <a:spLocks noChangeArrowheads="1"/>
            </p:cNvSpPr>
            <p:nvPr/>
          </p:nvSpPr>
          <p:spPr bwMode="auto">
            <a:xfrm>
              <a:off x="108472040" y="106527600"/>
              <a:ext cx="32165" cy="32287"/>
            </a:xfrm>
            <a:prstGeom prst="ellipse">
              <a:avLst/>
            </a:prstGeom>
            <a:solidFill>
              <a:srgbClr val="FFCC33"/>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 name="Oval 12">
              <a:extLst>
                <a:ext uri="{FF2B5EF4-FFF2-40B4-BE49-F238E27FC236}">
                  <a16:creationId xmlns:a16="http://schemas.microsoft.com/office/drawing/2014/main" id="{1FD64A65-A6AF-AA00-F180-2B73ABE304A0}"/>
                </a:ext>
              </a:extLst>
            </p:cNvPr>
            <p:cNvSpPr>
              <a:spLocks noChangeArrowheads="1"/>
            </p:cNvSpPr>
            <p:nvPr/>
          </p:nvSpPr>
          <p:spPr bwMode="auto">
            <a:xfrm>
              <a:off x="108470700" y="106657426"/>
              <a:ext cx="32165" cy="32287"/>
            </a:xfrm>
            <a:prstGeom prst="ellipse">
              <a:avLst/>
            </a:prstGeom>
            <a:solidFill>
              <a:srgbClr val="FFCC33"/>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grpSp>
      <p:grpSp>
        <p:nvGrpSpPr>
          <p:cNvPr id="15" name="Group 13">
            <a:extLst>
              <a:ext uri="{FF2B5EF4-FFF2-40B4-BE49-F238E27FC236}">
                <a16:creationId xmlns:a16="http://schemas.microsoft.com/office/drawing/2014/main" id="{55DF4C68-EB3B-E965-10EE-59845DCCF5B4}"/>
              </a:ext>
            </a:extLst>
          </p:cNvPr>
          <p:cNvGrpSpPr>
            <a:grpSpLocks/>
          </p:cNvGrpSpPr>
          <p:nvPr/>
        </p:nvGrpSpPr>
        <p:grpSpPr bwMode="auto">
          <a:xfrm>
            <a:off x="1957827" y="-272037"/>
            <a:ext cx="152400" cy="161925"/>
            <a:chOff x="108677710" y="106527600"/>
            <a:chExt cx="151430" cy="162113"/>
          </a:xfrm>
        </p:grpSpPr>
        <p:sp>
          <p:nvSpPr>
            <p:cNvPr id="16" name="Oval 14">
              <a:extLst>
                <a:ext uri="{FF2B5EF4-FFF2-40B4-BE49-F238E27FC236}">
                  <a16:creationId xmlns:a16="http://schemas.microsoft.com/office/drawing/2014/main" id="{C682AA3B-1D3E-C381-E671-2B8560AF8992}"/>
                </a:ext>
              </a:extLst>
            </p:cNvPr>
            <p:cNvSpPr>
              <a:spLocks noChangeArrowheads="1"/>
            </p:cNvSpPr>
            <p:nvPr/>
          </p:nvSpPr>
          <p:spPr bwMode="auto">
            <a:xfrm>
              <a:off x="108796975" y="106591840"/>
              <a:ext cx="32165" cy="32287"/>
            </a:xfrm>
            <a:prstGeom prst="ellipse">
              <a:avLst/>
            </a:prstGeom>
            <a:solidFill>
              <a:srgbClr val="FFCC33"/>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7" name="Oval 15">
              <a:extLst>
                <a:ext uri="{FF2B5EF4-FFF2-40B4-BE49-F238E27FC236}">
                  <a16:creationId xmlns:a16="http://schemas.microsoft.com/office/drawing/2014/main" id="{76872C97-3F07-2173-65C2-EF6605316601}"/>
                </a:ext>
              </a:extLst>
            </p:cNvPr>
            <p:cNvSpPr>
              <a:spLocks noChangeArrowheads="1"/>
            </p:cNvSpPr>
            <p:nvPr/>
          </p:nvSpPr>
          <p:spPr bwMode="auto">
            <a:xfrm>
              <a:off x="108757667" y="106570484"/>
              <a:ext cx="32165" cy="32287"/>
            </a:xfrm>
            <a:prstGeom prst="ellipse">
              <a:avLst/>
            </a:prstGeom>
            <a:solidFill>
              <a:srgbClr val="FFCC33"/>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8" name="Oval 16">
              <a:extLst>
                <a:ext uri="{FF2B5EF4-FFF2-40B4-BE49-F238E27FC236}">
                  <a16:creationId xmlns:a16="http://schemas.microsoft.com/office/drawing/2014/main" id="{25D053B1-5877-06FB-A3FA-7C619B6F32D3}"/>
                </a:ext>
              </a:extLst>
            </p:cNvPr>
            <p:cNvSpPr>
              <a:spLocks noChangeArrowheads="1"/>
            </p:cNvSpPr>
            <p:nvPr/>
          </p:nvSpPr>
          <p:spPr bwMode="auto">
            <a:xfrm>
              <a:off x="108757667" y="106612972"/>
              <a:ext cx="32165" cy="32287"/>
            </a:xfrm>
            <a:prstGeom prst="ellipse">
              <a:avLst/>
            </a:prstGeom>
            <a:solidFill>
              <a:srgbClr val="FFCC33"/>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9" name="Oval 17">
              <a:extLst>
                <a:ext uri="{FF2B5EF4-FFF2-40B4-BE49-F238E27FC236}">
                  <a16:creationId xmlns:a16="http://schemas.microsoft.com/office/drawing/2014/main" id="{59FDD000-6E22-A829-06A8-9685C7AE13B5}"/>
                </a:ext>
              </a:extLst>
            </p:cNvPr>
            <p:cNvSpPr>
              <a:spLocks noChangeArrowheads="1"/>
            </p:cNvSpPr>
            <p:nvPr/>
          </p:nvSpPr>
          <p:spPr bwMode="auto">
            <a:xfrm>
              <a:off x="108718358" y="106548732"/>
              <a:ext cx="32166" cy="32287"/>
            </a:xfrm>
            <a:prstGeom prst="ellipse">
              <a:avLst/>
            </a:prstGeom>
            <a:solidFill>
              <a:srgbClr val="FFCC33"/>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0" name="Oval 18">
              <a:extLst>
                <a:ext uri="{FF2B5EF4-FFF2-40B4-BE49-F238E27FC236}">
                  <a16:creationId xmlns:a16="http://schemas.microsoft.com/office/drawing/2014/main" id="{97A2B0F1-5AD4-000C-8941-2380A3109E9F}"/>
                </a:ext>
              </a:extLst>
            </p:cNvPr>
            <p:cNvSpPr>
              <a:spLocks noChangeArrowheads="1"/>
            </p:cNvSpPr>
            <p:nvPr/>
          </p:nvSpPr>
          <p:spPr bwMode="auto">
            <a:xfrm>
              <a:off x="108717018" y="106634329"/>
              <a:ext cx="32165" cy="32287"/>
            </a:xfrm>
            <a:prstGeom prst="ellipse">
              <a:avLst/>
            </a:prstGeom>
            <a:solidFill>
              <a:srgbClr val="FFCC33"/>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1" name="Oval 19">
              <a:extLst>
                <a:ext uri="{FF2B5EF4-FFF2-40B4-BE49-F238E27FC236}">
                  <a16:creationId xmlns:a16="http://schemas.microsoft.com/office/drawing/2014/main" id="{57891224-47C5-4F80-4629-DCAA8ED071A6}"/>
                </a:ext>
              </a:extLst>
            </p:cNvPr>
            <p:cNvSpPr>
              <a:spLocks noChangeArrowheads="1"/>
            </p:cNvSpPr>
            <p:nvPr/>
          </p:nvSpPr>
          <p:spPr bwMode="auto">
            <a:xfrm>
              <a:off x="108679050" y="106527600"/>
              <a:ext cx="32165" cy="32287"/>
            </a:xfrm>
            <a:prstGeom prst="ellipse">
              <a:avLst/>
            </a:prstGeom>
            <a:solidFill>
              <a:srgbClr val="FFCC33"/>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2" name="Oval 20">
              <a:extLst>
                <a:ext uri="{FF2B5EF4-FFF2-40B4-BE49-F238E27FC236}">
                  <a16:creationId xmlns:a16="http://schemas.microsoft.com/office/drawing/2014/main" id="{90C323C5-7542-5FAC-5BCC-C38C0A6D23BC}"/>
                </a:ext>
              </a:extLst>
            </p:cNvPr>
            <p:cNvSpPr>
              <a:spLocks noChangeArrowheads="1"/>
            </p:cNvSpPr>
            <p:nvPr/>
          </p:nvSpPr>
          <p:spPr bwMode="auto">
            <a:xfrm>
              <a:off x="108677710" y="106657426"/>
              <a:ext cx="32165" cy="32287"/>
            </a:xfrm>
            <a:prstGeom prst="ellipse">
              <a:avLst/>
            </a:prstGeom>
            <a:solidFill>
              <a:srgbClr val="FFCC33"/>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grpSp>
      <p:sp>
        <p:nvSpPr>
          <p:cNvPr id="23" name="Text Box 21">
            <a:extLst>
              <a:ext uri="{FF2B5EF4-FFF2-40B4-BE49-F238E27FC236}">
                <a16:creationId xmlns:a16="http://schemas.microsoft.com/office/drawing/2014/main" id="{61ECD3E4-A45A-16E9-3033-9FD84E9A617F}"/>
              </a:ext>
            </a:extLst>
          </p:cNvPr>
          <p:cNvSpPr txBox="1">
            <a:spLocks noChangeArrowheads="1"/>
          </p:cNvSpPr>
          <p:nvPr/>
        </p:nvSpPr>
        <p:spPr bwMode="auto">
          <a:xfrm>
            <a:off x="129027" y="6068438"/>
            <a:ext cx="2136775" cy="1163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4" name="Text Box 22">
            <a:extLst>
              <a:ext uri="{FF2B5EF4-FFF2-40B4-BE49-F238E27FC236}">
                <a16:creationId xmlns:a16="http://schemas.microsoft.com/office/drawing/2014/main" id="{61BA7C5F-5810-AB1D-1B73-49F724EA9DA4}"/>
              </a:ext>
            </a:extLst>
          </p:cNvPr>
          <p:cNvSpPr txBox="1">
            <a:spLocks noChangeArrowheads="1"/>
          </p:cNvSpPr>
          <p:nvPr/>
        </p:nvSpPr>
        <p:spPr bwMode="auto">
          <a:xfrm>
            <a:off x="121811" y="7164700"/>
            <a:ext cx="2514600" cy="88629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ctr" anchorCtr="0" compatLnSpc="1">
            <a:prstTxWarp prst="textNoShape">
              <a:avLst/>
            </a:prstTxWarp>
          </a:bodyPr>
          <a:lstStyle/>
          <a:p>
            <a:pPr algn="ctr" defTabSz="914400" eaLnBrk="0" fontAlgn="base" hangingPunct="0">
              <a:spcBef>
                <a:spcPct val="0"/>
              </a:spcBef>
              <a:spcAft>
                <a:spcPct val="0"/>
              </a:spcAft>
            </a:pPr>
            <a:r>
              <a:rPr kumimoji="0" lang="en-US" altLang="en-US" sz="1400" b="0" i="0" u="none" strike="noStrike" cap="none" normalizeH="0" baseline="0" dirty="0">
                <a:ln>
                  <a:noFill/>
                </a:ln>
                <a:solidFill>
                  <a:srgbClr val="000000"/>
                </a:solidFill>
                <a:effectLst/>
                <a:latin typeface="Gadugi" panose="020B0502040204020203" pitchFamily="34" charset="0"/>
                <a:ea typeface="Gadugi" panose="020B0502040204020203" pitchFamily="34" charset="0"/>
              </a:rPr>
              <a:t>For more info, please contact:</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Gadugi" panose="020B0502040204020203" pitchFamily="34" charset="0"/>
                <a:ea typeface="Gadugi" panose="020B0502040204020203" pitchFamily="34" charset="0"/>
              </a:rPr>
              <a:t>Leah Rust</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Gadugi" panose="020B0502040204020203" pitchFamily="34" charset="0"/>
                <a:ea typeface="Gadugi" panose="020B0502040204020203" pitchFamily="34" charset="0"/>
              </a:rPr>
              <a:t>843-709-9211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Gadugi" panose="020B0502040204020203" pitchFamily="34" charset="0"/>
                <a:ea typeface="Gadugi" panose="020B0502040204020203" pitchFamily="34" charset="0"/>
              </a:rPr>
              <a:t>leahmrust@gmail.com</a:t>
            </a:r>
          </a:p>
        </p:txBody>
      </p:sp>
      <p:sp>
        <p:nvSpPr>
          <p:cNvPr id="25" name="Text Box 23">
            <a:extLst>
              <a:ext uri="{FF2B5EF4-FFF2-40B4-BE49-F238E27FC236}">
                <a16:creationId xmlns:a16="http://schemas.microsoft.com/office/drawing/2014/main" id="{FBE6B385-A63D-07F8-963D-54E928C5F254}"/>
              </a:ext>
            </a:extLst>
          </p:cNvPr>
          <p:cNvSpPr txBox="1">
            <a:spLocks noChangeArrowheads="1"/>
          </p:cNvSpPr>
          <p:nvPr/>
        </p:nvSpPr>
        <p:spPr bwMode="auto">
          <a:xfrm>
            <a:off x="-2383342" y="4998627"/>
            <a:ext cx="2514600" cy="490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rgbClr val="515151"/>
                </a:solidFill>
                <a:effectLst/>
                <a:latin typeface="Gadugi" panose="020B0502040204020203" pitchFamily="34" charset="0"/>
                <a:ea typeface="Gadugi" panose="020B0502040204020203" pitchFamily="34" charset="0"/>
              </a:rPr>
              <a:t>Leah Rust</a:t>
            </a:r>
            <a:endParaRPr kumimoji="0" lang="en-US" altLang="en-US" sz="1800" b="0" i="0" u="none" strike="noStrike" cap="none" normalizeH="0" baseline="0" dirty="0">
              <a:ln>
                <a:noFill/>
              </a:ln>
              <a:solidFill>
                <a:srgbClr val="515151"/>
              </a:solidFill>
              <a:effectLst/>
              <a:latin typeface="Gadugi" panose="020B0502040204020203" pitchFamily="34" charset="0"/>
              <a:ea typeface="Gadugi" panose="020B0502040204020203" pitchFamily="34" charset="0"/>
            </a:endParaRPr>
          </a:p>
        </p:txBody>
      </p:sp>
      <p:pic>
        <p:nvPicPr>
          <p:cNvPr id="1048" name="Picture 24">
            <a:extLst>
              <a:ext uri="{FF2B5EF4-FFF2-40B4-BE49-F238E27FC236}">
                <a16:creationId xmlns:a16="http://schemas.microsoft.com/office/drawing/2014/main" id="{9BBEF546-9E90-D1D0-A28B-36F50A46B6A9}"/>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32290" y="8147306"/>
            <a:ext cx="970585" cy="7187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26" name="Text Box 25">
            <a:extLst>
              <a:ext uri="{FF2B5EF4-FFF2-40B4-BE49-F238E27FC236}">
                <a16:creationId xmlns:a16="http://schemas.microsoft.com/office/drawing/2014/main" id="{497D73E1-3735-9D65-B6AC-9945E20AB164}"/>
              </a:ext>
            </a:extLst>
          </p:cNvPr>
          <p:cNvSpPr txBox="1">
            <a:spLocks noChangeArrowheads="1"/>
          </p:cNvSpPr>
          <p:nvPr/>
        </p:nvSpPr>
        <p:spPr bwMode="auto">
          <a:xfrm>
            <a:off x="121811" y="1369625"/>
            <a:ext cx="7071578" cy="15346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i="0" u="none" strike="noStrike" cap="none" normalizeH="0" baseline="0" dirty="0">
                <a:ln>
                  <a:noFill/>
                </a:ln>
                <a:solidFill>
                  <a:srgbClr val="515151"/>
                </a:solidFill>
                <a:effectLst/>
                <a:latin typeface="Gadugi" panose="020B0502040204020203" pitchFamily="34" charset="0"/>
                <a:ea typeface="Gadugi" panose="020B0502040204020203" pitchFamily="34" charset="0"/>
              </a:rPr>
              <a:t>Fully furnished 3 bed/2.5 bath upstairs unit available for rent in the Lakeshore neighborhood of Mount Pleasant. This stunning home features hardwood flooring throughout, charming furnishings, stainless steel appliances in the kitchen, a separate dining area perfect for entertaining, spacious bedrooms with their own spacious closets, laundry room with washer/dryer included, and a large screened-in porch overlooking the lake. Future tenants will also have access to the dock. This location is conveniently located near local restaurants and shopping centers such as Seaside Farms and Mount Pleasant Towne Center as well as a short drive to both Isle of Palms Beach and Sullivans Island. Small dogs negotiable. Off-street parking. All utilities are included.</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i="0" u="none" strike="noStrike" cap="none" normalizeH="0" baseline="0" dirty="0">
                <a:ln>
                  <a:noFill/>
                </a:ln>
                <a:solidFill>
                  <a:srgbClr val="515151"/>
                </a:solidFill>
                <a:effectLst/>
                <a:latin typeface="Gadugi" panose="020B0502040204020203" pitchFamily="34" charset="0"/>
                <a:ea typeface="Gadugi" panose="020B0502040204020203" pitchFamily="34" charset="0"/>
              </a:rPr>
              <a:t>One year lease terms preferred. Available Now!</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900" i="0" u="none" strike="noStrike" cap="none" normalizeH="0" baseline="0" dirty="0">
              <a:ln>
                <a:noFill/>
              </a:ln>
              <a:solidFill>
                <a:srgbClr val="515151"/>
              </a:solidFill>
              <a:effectLst/>
              <a:latin typeface="Gadugi" panose="020B0502040204020203" pitchFamily="34" charset="0"/>
              <a:ea typeface="Gadugi" panose="020B0502040204020203"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i="1" u="none" strike="noStrike" cap="none" normalizeH="0" baseline="0" dirty="0">
                <a:ln>
                  <a:noFill/>
                </a:ln>
                <a:solidFill>
                  <a:srgbClr val="515151"/>
                </a:solidFill>
                <a:effectLst/>
                <a:latin typeface="Gadugi" panose="020B0502040204020203" pitchFamily="34" charset="0"/>
                <a:ea typeface="Gadugi" panose="020B0502040204020203" pitchFamily="34" charset="0"/>
              </a:rPr>
              <a:t>Non-Refundable Fees Applicable for Moving Forward: $75 Application Fee | $350 Pet Fee</a:t>
            </a:r>
          </a:p>
        </p:txBody>
      </p:sp>
      <p:pic>
        <p:nvPicPr>
          <p:cNvPr id="1050" name="Picture 26">
            <a:extLst>
              <a:ext uri="{FF2B5EF4-FFF2-40B4-BE49-F238E27FC236}">
                <a16:creationId xmlns:a16="http://schemas.microsoft.com/office/drawing/2014/main" id="{3846BE73-C17C-DD8C-2240-0F5D5EEBD6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5776" b="5776"/>
          <a:stretch/>
        </p:blipFill>
        <p:spPr bwMode="auto">
          <a:xfrm>
            <a:off x="121811" y="2905885"/>
            <a:ext cx="2514600" cy="16680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051" name="Picture 27">
            <a:extLst>
              <a:ext uri="{FF2B5EF4-FFF2-40B4-BE49-F238E27FC236}">
                <a16:creationId xmlns:a16="http://schemas.microsoft.com/office/drawing/2014/main" id="{6A5DFCE3-DFF5-BA9A-F49F-7B1546B8C5E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p:blipFill>
        <p:spPr bwMode="auto">
          <a:xfrm>
            <a:off x="2905045" y="2907192"/>
            <a:ext cx="2003226" cy="13354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052" name="Picture 28">
            <a:extLst>
              <a:ext uri="{FF2B5EF4-FFF2-40B4-BE49-F238E27FC236}">
                <a16:creationId xmlns:a16="http://schemas.microsoft.com/office/drawing/2014/main" id="{49A12DBC-B13F-8B09-FD38-4ADFFAF60DB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t="1250" b="1250"/>
          <a:stretch/>
        </p:blipFill>
        <p:spPr bwMode="auto">
          <a:xfrm>
            <a:off x="121811" y="4797824"/>
            <a:ext cx="2514600" cy="163449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053" name="Picture 29">
            <a:extLst>
              <a:ext uri="{FF2B5EF4-FFF2-40B4-BE49-F238E27FC236}">
                <a16:creationId xmlns:a16="http://schemas.microsoft.com/office/drawing/2014/main" id="{4D1C2CD9-A301-BC2D-9DC7-6F9D7C748E3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p:blipFill>
        <p:spPr bwMode="auto">
          <a:xfrm>
            <a:off x="2904252" y="4457330"/>
            <a:ext cx="2004813" cy="13365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054" name="Picture 30">
            <a:extLst>
              <a:ext uri="{FF2B5EF4-FFF2-40B4-BE49-F238E27FC236}">
                <a16:creationId xmlns:a16="http://schemas.microsoft.com/office/drawing/2014/main" id="{5C9D1DAD-D89A-6C26-CB4F-E167780E20E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p:blipFill>
        <p:spPr bwMode="auto">
          <a:xfrm>
            <a:off x="5182741" y="4457330"/>
            <a:ext cx="2004813" cy="13365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055" name="Picture 31">
            <a:extLst>
              <a:ext uri="{FF2B5EF4-FFF2-40B4-BE49-F238E27FC236}">
                <a16:creationId xmlns:a16="http://schemas.microsoft.com/office/drawing/2014/main" id="{5D68E9BC-C867-9BB6-7181-BBCDE50F611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p:blipFill>
        <p:spPr bwMode="auto">
          <a:xfrm>
            <a:off x="2904252" y="6011425"/>
            <a:ext cx="4281921" cy="28546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056" name="Picture 32">
            <a:extLst>
              <a:ext uri="{FF2B5EF4-FFF2-40B4-BE49-F238E27FC236}">
                <a16:creationId xmlns:a16="http://schemas.microsoft.com/office/drawing/2014/main" id="{2BD46859-DC33-BFAD-3793-5ACDC4A43D2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p:blipFill>
        <p:spPr bwMode="auto">
          <a:xfrm>
            <a:off x="5181574" y="2905885"/>
            <a:ext cx="2007147" cy="13380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057" name="Picture 33">
            <a:extLst>
              <a:ext uri="{FF2B5EF4-FFF2-40B4-BE49-F238E27FC236}">
                <a16:creationId xmlns:a16="http://schemas.microsoft.com/office/drawing/2014/main" id="{CBA014CB-7801-C256-3376-E81FF0651D63}"/>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884714" y="8138266"/>
            <a:ext cx="762176" cy="7277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27" name="Text Box 45">
            <a:extLst>
              <a:ext uri="{FF2B5EF4-FFF2-40B4-BE49-F238E27FC236}">
                <a16:creationId xmlns:a16="http://schemas.microsoft.com/office/drawing/2014/main" id="{D44B18C4-BBE5-DCAC-69F5-1672F1543D9F}"/>
              </a:ext>
            </a:extLst>
          </p:cNvPr>
          <p:cNvSpPr txBox="1">
            <a:spLocks noChangeArrowheads="1"/>
          </p:cNvSpPr>
          <p:nvPr/>
        </p:nvSpPr>
        <p:spPr bwMode="auto">
          <a:xfrm>
            <a:off x="3324651" y="234868"/>
            <a:ext cx="3868738" cy="113415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a:ln>
                  <a:noFill/>
                </a:ln>
                <a:solidFill>
                  <a:srgbClr val="000000"/>
                </a:solidFill>
                <a:effectLst/>
                <a:latin typeface="Gadugi" panose="020B0502040204020203" pitchFamily="34" charset="0"/>
                <a:ea typeface="Gadugi" panose="020B0502040204020203" pitchFamily="34" charset="0"/>
              </a:rPr>
              <a:t>1351 Deep Water Drive</a:t>
            </a:r>
          </a:p>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Gadugi" panose="020B0502040204020203" pitchFamily="34" charset="0"/>
                <a:ea typeface="Gadugi" panose="020B0502040204020203" pitchFamily="34" charset="0"/>
              </a:rPr>
              <a:t>Lakeshore</a:t>
            </a:r>
            <a:endParaRPr kumimoji="0" lang="en-US" altLang="en-US" sz="1100" b="0" i="0" u="none" strike="noStrike" cap="none" normalizeH="0" baseline="0" dirty="0">
              <a:ln>
                <a:noFill/>
              </a:ln>
              <a:solidFill>
                <a:srgbClr val="000000"/>
              </a:solidFill>
              <a:effectLst/>
              <a:latin typeface="Gadugi" panose="020B0502040204020203" pitchFamily="34" charset="0"/>
              <a:ea typeface="Gadugi" panose="020B0502040204020203"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Gadugi" panose="020B0502040204020203" pitchFamily="34" charset="0"/>
                <a:ea typeface="Gadugi" panose="020B0502040204020203" pitchFamily="34" charset="0"/>
              </a:rPr>
              <a:t>Mount Pleasant, SC 29464</a:t>
            </a:r>
          </a:p>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Gadugi" panose="020B0502040204020203" pitchFamily="34" charset="0"/>
                <a:ea typeface="Gadugi" panose="020B0502040204020203" pitchFamily="34" charset="0"/>
              </a:rPr>
              <a:t>MLS# 24026336 | $4,500</a:t>
            </a:r>
          </a:p>
          <a:p>
            <a:pPr marL="0" marR="0" lvl="0" indent="0" algn="r" defTabSz="914400" rtl="0" eaLnBrk="0" fontAlgn="base" latinLnBrk="0" hangingPunct="0">
              <a:lnSpc>
                <a:spcPct val="100000"/>
              </a:lnSpc>
              <a:spcBef>
                <a:spcPct val="0"/>
              </a:spcBef>
              <a:spcAft>
                <a:spcPct val="0"/>
              </a:spcAft>
              <a:buClrTx/>
              <a:buSzTx/>
              <a:buFontTx/>
              <a:buNone/>
              <a:tabLst/>
            </a:pPr>
            <a:endParaRPr kumimoji="0" lang="en-US" altLang="en-US" sz="1050" b="0" u="none" strike="noStrike" cap="none" normalizeH="0" baseline="0" dirty="0">
              <a:ln>
                <a:noFill/>
              </a:ln>
              <a:solidFill>
                <a:srgbClr val="000000"/>
              </a:solidFill>
              <a:effectLst/>
              <a:latin typeface="Gadugi" panose="020B0502040204020203" pitchFamily="34" charset="0"/>
              <a:ea typeface="Gadugi" panose="020B0502040204020203"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000" b="0" u="none" strike="noStrike" cap="none" normalizeH="0" baseline="0" dirty="0">
                <a:ln>
                  <a:noFill/>
                </a:ln>
                <a:solidFill>
                  <a:srgbClr val="000000"/>
                </a:solidFill>
                <a:effectLst/>
                <a:latin typeface="Gadugi" panose="020B0502040204020203" pitchFamily="34" charset="0"/>
                <a:ea typeface="Gadugi" panose="020B0502040204020203" pitchFamily="34" charset="0"/>
              </a:rPr>
              <a:t>3 Bed | 2½ Bath | 2,500 SF</a:t>
            </a:r>
            <a:endParaRPr kumimoji="0" lang="en-US" altLang="en-US" sz="1400" b="0" u="none" strike="noStrike" cap="none" normalizeH="0" baseline="0" dirty="0">
              <a:ln>
                <a:noFill/>
              </a:ln>
              <a:solidFill>
                <a:schemeClr val="tx1"/>
              </a:solidFill>
              <a:effectLst/>
              <a:latin typeface="Gadugi" panose="020B0502040204020203" pitchFamily="34" charset="0"/>
              <a:ea typeface="Gadugi" panose="020B0502040204020203" pitchFamily="34" charset="0"/>
            </a:endParaRPr>
          </a:p>
        </p:txBody>
      </p:sp>
      <p:sp>
        <p:nvSpPr>
          <p:cNvPr id="2" name="Text Box 25">
            <a:extLst>
              <a:ext uri="{FF2B5EF4-FFF2-40B4-BE49-F238E27FC236}">
                <a16:creationId xmlns:a16="http://schemas.microsoft.com/office/drawing/2014/main" id="{0D358889-1B5E-4AF3-65D3-53EC18BDCFDD}"/>
              </a:ext>
            </a:extLst>
          </p:cNvPr>
          <p:cNvSpPr txBox="1">
            <a:spLocks noChangeArrowheads="1"/>
          </p:cNvSpPr>
          <p:nvPr/>
        </p:nvSpPr>
        <p:spPr bwMode="auto">
          <a:xfrm>
            <a:off x="121811" y="237108"/>
            <a:ext cx="4694029" cy="11296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ctr" anchorCtr="0" compatLnSpc="1">
            <a:prstTxWarp prst="textNoShape">
              <a:avLst/>
            </a:prstTxWarp>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chemeClr val="accent2"/>
                </a:solidFill>
                <a:effectLst/>
                <a:latin typeface="Gadugi" panose="020B0502040204020203" pitchFamily="34" charset="0"/>
                <a:ea typeface="Gadugi" panose="020B0502040204020203" pitchFamily="34" charset="0"/>
              </a:rPr>
              <a:t>Furnished Rental with a Water View</a:t>
            </a:r>
          </a:p>
          <a:p>
            <a:pPr marL="0" marR="0" lvl="0" indent="0" defTabSz="914400" rtl="0" eaLnBrk="0" fontAlgn="base" latinLnBrk="0" hangingPunct="0">
              <a:lnSpc>
                <a:spcPct val="100000"/>
              </a:lnSpc>
              <a:spcBef>
                <a:spcPct val="0"/>
              </a:spcBef>
              <a:spcAft>
                <a:spcPct val="0"/>
              </a:spcAft>
              <a:buClrTx/>
              <a:buSzTx/>
              <a:buFontTx/>
              <a:buNone/>
              <a:tabLst/>
            </a:pPr>
            <a:endParaRPr kumimoji="0" lang="en-US" altLang="en-US" sz="1600" b="1" i="0" u="none" strike="noStrike" cap="none" normalizeH="0" baseline="0">
              <a:ln>
                <a:noFill/>
              </a:ln>
              <a:solidFill>
                <a:schemeClr val="accent2"/>
              </a:solidFill>
              <a:effectLst/>
              <a:latin typeface="Gadugi" panose="020B0502040204020203" pitchFamily="34" charset="0"/>
              <a:ea typeface="Gadugi" panose="020B0502040204020203"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a:ln>
                  <a:noFill/>
                </a:ln>
                <a:solidFill>
                  <a:schemeClr val="accent2"/>
                </a:solidFill>
                <a:effectLst/>
                <a:latin typeface="Gadugi" panose="020B0502040204020203" pitchFamily="34" charset="0"/>
                <a:ea typeface="Gadugi" panose="020B0502040204020203" pitchFamily="34" charset="0"/>
              </a:rPr>
              <a:t>1-12 </a:t>
            </a:r>
            <a:r>
              <a:rPr kumimoji="0" lang="en-US" altLang="en-US" sz="1600" b="1" i="0" u="none" strike="noStrike" cap="none" normalizeH="0" baseline="0" dirty="0">
                <a:ln>
                  <a:noFill/>
                </a:ln>
                <a:solidFill>
                  <a:schemeClr val="accent2"/>
                </a:solidFill>
                <a:effectLst/>
                <a:latin typeface="Gadugi" panose="020B0502040204020203" pitchFamily="34" charset="0"/>
                <a:ea typeface="Gadugi" panose="020B0502040204020203" pitchFamily="34" charset="0"/>
              </a:rPr>
              <a:t>month lease will be considered</a:t>
            </a:r>
          </a:p>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chemeClr val="accent2"/>
                </a:solidFill>
                <a:effectLst/>
                <a:latin typeface="Gadugi" panose="020B0502040204020203" pitchFamily="34" charset="0"/>
                <a:ea typeface="Gadugi" panose="020B0502040204020203" pitchFamily="34" charset="0"/>
              </a:rPr>
              <a:t>and pets negotiable</a:t>
            </a:r>
          </a:p>
        </p:txBody>
      </p:sp>
      <p:pic>
        <p:nvPicPr>
          <p:cNvPr id="28" name="Picture 27" descr="A logo for a company&#10;&#10;Description automatically generated">
            <a:extLst>
              <a:ext uri="{FF2B5EF4-FFF2-40B4-BE49-F238E27FC236}">
                <a16:creationId xmlns:a16="http://schemas.microsoft.com/office/drawing/2014/main" id="{BA9DCA0C-7BF4-7EEE-1546-4EC51549A4CC}"/>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209349" y="7794680"/>
            <a:ext cx="1326803" cy="899127"/>
          </a:xfrm>
          <a:prstGeom prst="rect">
            <a:avLst/>
          </a:prstGeom>
        </p:spPr>
      </p:pic>
      <p:sp>
        <p:nvSpPr>
          <p:cNvPr id="30" name="Text Box 22">
            <a:extLst>
              <a:ext uri="{FF2B5EF4-FFF2-40B4-BE49-F238E27FC236}">
                <a16:creationId xmlns:a16="http://schemas.microsoft.com/office/drawing/2014/main" id="{324CA4F5-0E0B-510F-E85D-8AEBAE0A3361}"/>
              </a:ext>
            </a:extLst>
          </p:cNvPr>
          <p:cNvSpPr txBox="1">
            <a:spLocks noChangeArrowheads="1"/>
          </p:cNvSpPr>
          <p:nvPr/>
        </p:nvSpPr>
        <p:spPr bwMode="auto">
          <a:xfrm>
            <a:off x="121811" y="6528628"/>
            <a:ext cx="2514600" cy="53975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Gadugi" panose="020B0502040204020203" pitchFamily="34" charset="0"/>
                <a:ea typeface="Gadugi" panose="020B0502040204020203" pitchFamily="34" charset="0"/>
              </a:rPr>
              <a:t>Listed by LeasingAndManagement.com</a:t>
            </a:r>
          </a:p>
        </p:txBody>
      </p:sp>
    </p:spTree>
    <p:extLst>
      <p:ext uri="{BB962C8B-B14F-4D97-AF65-F5344CB8AC3E}">
        <p14:creationId xmlns:p14="http://schemas.microsoft.com/office/powerpoint/2010/main" val="358249917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108</TotalTime>
  <Words>216</Words>
  <Application>Microsoft Office PowerPoint</Application>
  <PresentationFormat>Custom</PresentationFormat>
  <Paragraphs>20</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Gadugi</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 Thomas Price</dc:creator>
  <cp:lastModifiedBy>A. Thomas Price</cp:lastModifiedBy>
  <cp:revision>14</cp:revision>
  <dcterms:created xsi:type="dcterms:W3CDTF">2022-12-27T14:37:10Z</dcterms:created>
  <dcterms:modified xsi:type="dcterms:W3CDTF">2024-12-09T17:59:41Z</dcterms:modified>
</cp:coreProperties>
</file>