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59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50" d="100"/>
          <a:sy n="150" d="100"/>
        </p:scale>
        <p:origin x="-330" y="-657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 y="762000"/>
            <a:ext cx="3276599"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74" y="29817"/>
            <a:ext cx="7772403" cy="4373684"/>
          </a:xfrm>
          <a:prstGeom prst="rect">
            <a:avLst/>
          </a:prstGeom>
          <a:ln>
            <a:solidFill>
              <a:schemeClr val="bg1"/>
            </a:solidFill>
          </a:ln>
        </p:spPr>
      </p:pic>
      <p:sp>
        <p:nvSpPr>
          <p:cNvPr id="3" name="Subtitle 2"/>
          <p:cNvSpPr>
            <a:spLocks noGrp="1"/>
          </p:cNvSpPr>
          <p:nvPr>
            <p:ph type="subTitle" idx="1"/>
          </p:nvPr>
        </p:nvSpPr>
        <p:spPr>
          <a:xfrm>
            <a:off x="5875" y="5596128"/>
            <a:ext cx="7772400" cy="1445851"/>
          </a:xfrm>
        </p:spPr>
        <p:txBody>
          <a:bodyPr numCol="1" anchor="ctr">
            <a:noAutofit/>
          </a:bodyPr>
          <a:lstStyle/>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This James Island true 4 bedroom home is a MUST SEE!! This </a:t>
            </a:r>
            <a:r>
              <a:rPr lang="en-US" sz="12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house </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has been totally upgraded and is now the cutest house on the block. This home features new floors throughout. New can lighting in the living room and the master bedroom. All 4 bedrooms have new ceiling fans. Brand new stainless steel appliance package in the kitchen. Brand new roof. Brand new windows. Fully upgraded bathrooms. New light fixtures. New gutters. This home sits close to the end of quite and private road. There is NO HOA fees and NO FLOOD INSURANCE. Huge half acre lot!!!!</a:t>
            </a:r>
            <a:endParaRPr lang="en-US" sz="12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875" y="0"/>
            <a:ext cx="7772400" cy="762000"/>
          </a:xfrm>
          <a:ln>
            <a:solidFill>
              <a:schemeClr val="bg1"/>
            </a:solidFill>
          </a:ln>
        </p:spPr>
        <p:txBody>
          <a:bodyPr>
            <a:noAutofit/>
          </a:bodyPr>
          <a:lstStyle/>
          <a:p>
            <a:r>
              <a:rPr lang="en-US" sz="2600" i="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No HOA! No Flood Insurance! Must See!</a:t>
            </a:r>
            <a:endPar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
        <p:nvSpPr>
          <p:cNvPr id="11" name="Rectangle 10"/>
          <p:cNvSpPr/>
          <p:nvPr/>
        </p:nvSpPr>
        <p:spPr>
          <a:xfrm>
            <a:off x="5875" y="3557826"/>
            <a:ext cx="7772400" cy="861774"/>
          </a:xfrm>
          <a:prstGeom prst="rect">
            <a:avLst/>
          </a:prstGeom>
        </p:spPr>
        <p:txBody>
          <a:bodyPr wrap="square">
            <a:spAutoFit/>
          </a:bodyPr>
          <a:lstStyle/>
          <a:p>
            <a:pPr algn="ctr"/>
            <a:r>
              <a:rPr lang="en-US" b="1" dirty="0">
                <a:solidFill>
                  <a:schemeClr val="bg1"/>
                </a:solidFill>
                <a:effectLst>
                  <a:outerShdw blurRad="50800" dist="50800" dir="5400000" algn="ctr" rotWithShape="0">
                    <a:srgbClr val="215968"/>
                  </a:outerShdw>
                </a:effectLst>
                <a:latin typeface="Microsoft Sans Serif" panose="020B0604020202020204" pitchFamily="34" charset="0"/>
                <a:cs typeface="Microsoft Sans Serif" panose="020B0604020202020204" pitchFamily="34" charset="0"/>
              </a:rPr>
              <a:t>1356 Freer </a:t>
            </a:r>
            <a:r>
              <a:rPr lang="en-US" b="1" dirty="0" smtClean="0">
                <a:solidFill>
                  <a:schemeClr val="bg1"/>
                </a:solidFill>
                <a:effectLst>
                  <a:outerShdw blurRad="50800" dist="50800" dir="5400000" algn="ctr" rotWithShape="0">
                    <a:srgbClr val="215968"/>
                  </a:outerShdw>
                </a:effectLst>
                <a:latin typeface="Microsoft Sans Serif" panose="020B0604020202020204" pitchFamily="34" charset="0"/>
                <a:cs typeface="Microsoft Sans Serif" panose="020B0604020202020204" pitchFamily="34" charset="0"/>
              </a:rPr>
              <a:t>Street</a:t>
            </a:r>
          </a:p>
          <a:p>
            <a:pPr algn="ctr"/>
            <a:r>
              <a:rPr lang="en-US" sz="1600" dirty="0" err="1" smtClean="0">
                <a:solidFill>
                  <a:schemeClr val="bg1"/>
                </a:solidFill>
                <a:effectLst>
                  <a:outerShdw blurRad="50800" dist="50800" dir="5400000" algn="ctr" rotWithShape="0">
                    <a:srgbClr val="215968"/>
                  </a:outerShdw>
                </a:effectLst>
                <a:latin typeface="Microsoft Sans Serif" panose="020B0604020202020204" pitchFamily="34" charset="0"/>
                <a:cs typeface="Microsoft Sans Serif" panose="020B0604020202020204" pitchFamily="34" charset="0"/>
              </a:rPr>
              <a:t>Greencrest</a:t>
            </a:r>
            <a:r>
              <a:rPr lang="en-US" sz="1600" dirty="0" smtClean="0">
                <a:solidFill>
                  <a:schemeClr val="bg1"/>
                </a:solidFill>
                <a:effectLst>
                  <a:outerShdw blurRad="50800" dist="50800" dir="5400000" algn="ctr" rotWithShape="0">
                    <a:srgbClr val="215968"/>
                  </a:outerShdw>
                </a:effectLst>
                <a:latin typeface="Microsoft Sans Serif" panose="020B0604020202020204" pitchFamily="34" charset="0"/>
                <a:cs typeface="Microsoft Sans Serif" panose="020B0604020202020204" pitchFamily="34" charset="0"/>
              </a:rPr>
              <a:t> ~ Charleston ~ MLS</a:t>
            </a:r>
            <a:r>
              <a:rPr lang="en-US" sz="1600" dirty="0">
                <a:solidFill>
                  <a:schemeClr val="bg1"/>
                </a:solidFill>
                <a:effectLst>
                  <a:outerShdw blurRad="50800" dist="50800" dir="5400000" algn="ctr" rotWithShape="0">
                    <a:srgbClr val="215968"/>
                  </a:outerShdw>
                </a:effectLst>
                <a:latin typeface="Microsoft Sans Serif" panose="020B0604020202020204" pitchFamily="34" charset="0"/>
                <a:cs typeface="Microsoft Sans Serif" panose="020B0604020202020204" pitchFamily="34" charset="0"/>
              </a:rPr>
              <a:t># </a:t>
            </a:r>
            <a:r>
              <a:rPr lang="en-US" sz="1600" dirty="0" smtClean="0">
                <a:solidFill>
                  <a:schemeClr val="bg1"/>
                </a:solidFill>
                <a:effectLst>
                  <a:outerShdw blurRad="50800" dist="50800" dir="5400000" algn="ctr" rotWithShape="0">
                    <a:srgbClr val="215968"/>
                  </a:outerShdw>
                </a:effectLst>
                <a:latin typeface="Microsoft Sans Serif" panose="020B0604020202020204" pitchFamily="34" charset="0"/>
                <a:cs typeface="Microsoft Sans Serif" panose="020B0604020202020204" pitchFamily="34" charset="0"/>
              </a:rPr>
              <a:t>15017292 ~ $245,000</a:t>
            </a:r>
          </a:p>
          <a:p>
            <a:pPr algn="ctr"/>
            <a:r>
              <a:rPr lang="en-US" sz="1400" dirty="0" smtClean="0">
                <a:solidFill>
                  <a:schemeClr val="bg1"/>
                </a:solidFill>
                <a:effectLst>
                  <a:outerShdw blurRad="50800" dist="50800" dir="5400000" algn="ctr" rotWithShape="0">
                    <a:srgbClr val="215968"/>
                  </a:outerShdw>
                </a:effectLst>
                <a:latin typeface="Microsoft Sans Serif" panose="020B0604020202020204" pitchFamily="34" charset="0"/>
                <a:cs typeface="Microsoft Sans Serif" panose="020B0604020202020204" pitchFamily="34" charset="0"/>
              </a:rPr>
              <a:t>1,118 SF ~ 4 Bedrooms :: 2 Baths</a:t>
            </a:r>
            <a:endParaRPr lang="en-US" sz="1400" dirty="0">
              <a:solidFill>
                <a:schemeClr val="bg1"/>
              </a:solidFill>
              <a:effectLst>
                <a:outerShdw blurRad="50800" dist="50800" dir="5400000" algn="ctr" rotWithShape="0">
                  <a:srgbClr val="215968"/>
                </a:outerShdw>
              </a:effectLst>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Partners. LLC | 792 Folly Rd. </a:t>
            </a:r>
            <a:r>
              <a:rPr lang="en-US" sz="700">
                <a:solidFill>
                  <a:schemeClr val="accent5">
                    <a:lumMod val="50000"/>
                  </a:schemeClr>
                </a:solidFill>
                <a:latin typeface="Microsoft Sans Serif" panose="020B0604020202020204" pitchFamily="34" charset="0"/>
                <a:cs typeface="Microsoft Sans Serif" panose="020B0604020202020204" pitchFamily="34" charset="0"/>
              </a:rPr>
              <a:t>C1 | Charleston, SC 29412</a:t>
            </a:r>
            <a:endParaRPr lang="en-US" sz="400" dirty="0">
              <a:solidFill>
                <a:schemeClr val="accent5">
                  <a:lumMod val="50000"/>
                </a:schemeClr>
              </a:solidFill>
            </a:endParaRPr>
          </a:p>
        </p:txBody>
      </p:sp>
      <p:grpSp>
        <p:nvGrpSpPr>
          <p:cNvPr id="21" name="Group 20"/>
          <p:cNvGrpSpPr/>
          <p:nvPr/>
        </p:nvGrpSpPr>
        <p:grpSpPr>
          <a:xfrm>
            <a:off x="93829" y="9101933"/>
            <a:ext cx="7596493" cy="816916"/>
            <a:chOff x="57151" y="9101933"/>
            <a:chExt cx="7596493" cy="816916"/>
          </a:xfrm>
        </p:grpSpPr>
        <p:sp>
          <p:nvSpPr>
            <p:cNvPr id="12" name="Rectangle 11"/>
            <p:cNvSpPr/>
            <p:nvPr/>
          </p:nvSpPr>
          <p:spPr>
            <a:xfrm>
              <a:off x="852795" y="9179124"/>
              <a:ext cx="1985656"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a:t>
              </a: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1026"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20374"/>
            <a:stretch/>
          </p:blipFill>
          <p:spPr bwMode="auto">
            <a:xfrm>
              <a:off x="57151"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2838451" y="9101933"/>
              <a:ext cx="2057399" cy="816916"/>
              <a:chOff x="2857501" y="9038581"/>
              <a:chExt cx="2057399" cy="816916"/>
            </a:xfrm>
          </p:grpSpPr>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232718" y="9038581"/>
                <a:ext cx="130696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2857501" y="9655442"/>
                <a:ext cx="2057399" cy="200055"/>
              </a:xfrm>
              <a:prstGeom prst="rect">
                <a:avLst/>
              </a:prstGeom>
            </p:spPr>
            <p:txBody>
              <a:bodyPr wrap="square">
                <a:spAutoFit/>
              </a:bodyPr>
              <a:lstStyle/>
              <a:p>
                <a:pPr algn="ct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700" dirty="0">
                  <a:solidFill>
                    <a:schemeClr val="accent5">
                      <a:lumMod val="50000"/>
                    </a:schemeClr>
                  </a:solidFill>
                  <a:latin typeface="Microsoft Sans Serif" panose="020B0604020202020204" pitchFamily="34" charset="0"/>
                  <a:cs typeface="Microsoft Sans Serif" panose="020B0604020202020204" pitchFamily="34" charset="0"/>
                </a:endParaRPr>
              </a:p>
            </p:txBody>
          </p:sp>
        </p:grpSp>
        <p:sp>
          <p:nvSpPr>
            <p:cNvPr id="19" name="Rectangle 18"/>
            <p:cNvSpPr/>
            <p:nvPr/>
          </p:nvSpPr>
          <p:spPr>
            <a:xfrm>
              <a:off x="4895850" y="9179124"/>
              <a:ext cx="1962150" cy="615553"/>
            </a:xfrm>
            <a:prstGeom prst="rect">
              <a:avLst/>
            </a:prstGeom>
          </p:spPr>
          <p:txBody>
            <a:bodyPr wrap="square">
              <a:spAutoFit/>
            </a:bodyPr>
            <a:lstStyle/>
            <a:p>
              <a:pPr algn="r"/>
              <a:r>
                <a:rPr lang="en-US" sz="1400" dirty="0" smtClean="0">
                  <a:solidFill>
                    <a:schemeClr val="accent5">
                      <a:lumMod val="50000"/>
                    </a:schemeClr>
                  </a:solidFill>
                  <a:latin typeface="Microsoft Sans Serif" panose="020B0604020202020204" pitchFamily="34" charset="0"/>
                  <a:cs typeface="Microsoft Sans Serif" panose="020B0604020202020204" pitchFamily="34" charset="0"/>
                </a:rPr>
                <a:t>Eric Draper</a:t>
              </a:r>
              <a:endParaRPr lang="en-US" sz="14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(843) 442-7118</a:t>
              </a:r>
              <a:endParaRPr lang="en-US" sz="10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endPar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20" name="Picture 2"/>
            <p:cNvPicPr>
              <a:picLocks noChangeAspect="1" noChangeArrowheads="1"/>
            </p:cNvPicPr>
            <p:nvPr/>
          </p:nvPicPr>
          <p:blipFill rotWithShape="1">
            <a:blip r:embed="rId6">
              <a:extLst>
                <a:ext uri="{28A0092B-C50C-407E-A947-70E740481C1C}">
                  <a14:useLocalDpi xmlns:a14="http://schemas.microsoft.com/office/drawing/2010/main" val="0"/>
                </a:ext>
              </a:extLst>
            </a:blip>
            <a:srcRect t="10362" b="27368"/>
            <a:stretch/>
          </p:blipFill>
          <p:spPr bwMode="auto">
            <a:xfrm>
              <a:off x="6858000" y="9113823"/>
              <a:ext cx="795644" cy="746154"/>
            </a:xfrm>
            <a:prstGeom prst="rect">
              <a:avLst/>
            </a:prstGeom>
            <a:noFill/>
            <a:extLst>
              <a:ext uri="{909E8E84-426E-40DD-AFC4-6F175D3DCCD1}">
                <a14:hiddenFill xmlns:a14="http://schemas.microsoft.com/office/drawing/2010/main">
                  <a:solidFill>
                    <a:srgbClr val="FFFFFF"/>
                  </a:solidFill>
                </a14:hiddenFill>
              </a:ext>
            </a:extLst>
          </p:spPr>
        </p:pic>
      </p:gr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4572000"/>
            <a:ext cx="1828800" cy="1029101"/>
          </a:xfrm>
          <a:prstGeom prst="rect">
            <a:avLst/>
          </a:prstGeom>
          <a:ln>
            <a:solidFill>
              <a:schemeClr val="bg1"/>
            </a:solid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75389" y="4572000"/>
            <a:ext cx="1819962" cy="1024128"/>
          </a:xfrm>
          <a:prstGeom prst="rect">
            <a:avLst/>
          </a:prstGeom>
          <a:ln>
            <a:solidFill>
              <a:schemeClr val="bg1"/>
            </a:solidFill>
          </a:ln>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92751" y="4572000"/>
            <a:ext cx="1828800" cy="1029101"/>
          </a:xfrm>
          <a:prstGeom prst="rect">
            <a:avLst/>
          </a:prstGeom>
          <a:ln>
            <a:solidFill>
              <a:schemeClr val="bg1"/>
            </a:solidFill>
          </a:ln>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985502" y="4572000"/>
            <a:ext cx="1825935" cy="1027489"/>
          </a:xfrm>
          <a:prstGeom prst="rect">
            <a:avLst/>
          </a:prstGeom>
          <a:ln>
            <a:solidFill>
              <a:schemeClr val="bg1"/>
            </a:solidFill>
          </a:ln>
        </p:spPr>
      </p:pic>
      <p:pic>
        <p:nvPicPr>
          <p:cNvPr id="29" name="Picture 28"/>
          <p:cNvPicPr>
            <a:picLocks noChangeAspect="1"/>
          </p:cNvPicPr>
          <p:nvPr/>
        </p:nvPicPr>
        <p:blipFill rotWithShape="1">
          <a:blip r:embed="rId11" cstate="print">
            <a:extLst>
              <a:ext uri="{28A0092B-C50C-407E-A947-70E740481C1C}">
                <a14:useLocalDpi xmlns:a14="http://schemas.microsoft.com/office/drawing/2010/main" val="0"/>
              </a:ext>
            </a:extLst>
          </a:blip>
          <a:srcRect l="151" t="24428" r="-151" b="28139"/>
          <a:stretch/>
        </p:blipFill>
        <p:spPr>
          <a:xfrm>
            <a:off x="5875" y="6934199"/>
            <a:ext cx="7772400" cy="2074592"/>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176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No HOA! No Flood Insurance! Must See!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cp:lastModifiedBy>
  <cp:revision>11</cp:revision>
  <dcterms:created xsi:type="dcterms:W3CDTF">2006-08-16T00:00:00Z</dcterms:created>
  <dcterms:modified xsi:type="dcterms:W3CDTF">2015-07-15T17:32:38Z</dcterms:modified>
</cp:coreProperties>
</file>