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182" y="96"/>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11/11/2016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11/11/2016</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2" y="-1"/>
            <a:ext cx="9140051" cy="6096414"/>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3"/>
          <p:cNvSpPr txBox="1">
            <a:spLocks noChangeArrowheads="1" noChangeShapeType="1"/>
          </p:cNvSpPr>
          <p:nvPr/>
        </p:nvSpPr>
        <p:spPr bwMode="auto">
          <a:xfrm>
            <a:off x="0" y="-2"/>
            <a:ext cx="9144000" cy="1411033"/>
          </a:xfrm>
          <a:prstGeom prst="rect">
            <a:avLst/>
          </a:prstGeom>
          <a:gradFill>
            <a:gsLst>
              <a:gs pos="0">
                <a:schemeClr val="accent1">
                  <a:lumMod val="5000"/>
                  <a:lumOff val="95000"/>
                </a:schemeClr>
              </a:gs>
              <a:gs pos="100000">
                <a:schemeClr val="accent1">
                  <a:lumMod val="30000"/>
                  <a:lumOff val="70000"/>
                  <a:alpha val="0"/>
                </a:schemeClr>
              </a:gs>
            </a:gsLst>
            <a:lin ang="5400000" scaled="1"/>
          </a:gradFill>
          <a:ln>
            <a:noFill/>
          </a:ln>
          <a:effectLst/>
          <a:extLst/>
        </p:spPr>
        <p:txBody>
          <a:bodyPr vert="horz" wrap="square" lIns="36195" tIns="36195" rIns="36195" bIns="36195" numCol="1" anchor="t" anchorCtr="0" compatLnSpc="1">
            <a:prstTxWarp prst="textNoShape">
              <a:avLst/>
            </a:prstTxWarp>
          </a:bodyPr>
          <a:lstStyle/>
          <a:p>
            <a:pPr lvl="0" fontAlgn="base">
              <a:spcBef>
                <a:spcPct val="0"/>
              </a:spcBef>
              <a:spcAft>
                <a:spcPct val="0"/>
              </a:spcAft>
            </a:pPr>
            <a:r>
              <a:rPr lang="en-US" sz="2800" dirty="0">
                <a:solidFill>
                  <a:schemeClr val="bg2"/>
                </a:solidFill>
                <a:latin typeface="Trajan Pro" panose="02020502050506020301" pitchFamily="18" charset="0"/>
                <a:cs typeface="Arial" pitchFamily="34" charset="0"/>
              </a:rPr>
              <a:t>Just Reduced!</a:t>
            </a:r>
            <a:endParaRPr lang="en-US" i="1" dirty="0">
              <a:solidFill>
                <a:schemeClr val="bg2"/>
              </a:solidFill>
              <a:latin typeface="Trajan Pro" panose="02020502050506020301"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0" y="6862276"/>
            <a:ext cx="7232613" cy="2281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2000" dirty="0">
                <a:latin typeface="Tw Cen MT" pitchFamily="34" charset="0"/>
                <a:cs typeface="Arial" pitchFamily="34" charset="0"/>
              </a:rPr>
              <a:t>Beautiful 4 bedroom, 2 bath brick ranch in the heart of West Ashley. Original hardwood floors throughout. Updated eat in kitchen with breakfast bar and family room. Sliding glass doors open to the patio overlooking fenced in back yard. Perfect for entertaining. All electrical has been updated. Roof and HVAC recently replaced.</a:t>
            </a:r>
            <a:endParaRPr kumimoji="0" lang="en-US" sz="2000" b="0" i="0"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232614" y="6097384"/>
            <a:ext cx="1909510" cy="1065416"/>
          </a:xfrm>
          <a:prstGeom prst="rect">
            <a:avLst/>
          </a:prstGeom>
          <a:noFill/>
          <a:ln w="0" algn="in">
            <a:noFill/>
            <a:miter lim="800000"/>
            <a:headEnd/>
            <a:tailEnd/>
          </a:ln>
          <a:effectLs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 870-7000</a:t>
            </a:r>
          </a:p>
          <a:p>
            <a:pPr lvl="0" algn="ctr" fontAlgn="base">
              <a:spcBef>
                <a:spcPct val="0"/>
              </a:spcBef>
              <a:spcAft>
                <a:spcPct val="0"/>
              </a:spcAft>
            </a:pPr>
            <a:r>
              <a:rPr lang="pt-BR" sz="1100" dirty="0">
                <a:latin typeface="Tw Cen MT" pitchFamily="34" charset="0"/>
                <a:cs typeface="Arial" pitchFamily="34" charset="0"/>
              </a:rPr>
              <a:t>M (843) 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426439" y="7275412"/>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232614" y="8084876"/>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620003" y="2591740"/>
            <a:ext cx="1368704" cy="91292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620000" y="152806"/>
            <a:ext cx="1368707" cy="91292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Text Box 3"/>
          <p:cNvSpPr txBox="1">
            <a:spLocks noChangeArrowheads="1" noChangeShapeType="1"/>
          </p:cNvSpPr>
          <p:nvPr/>
        </p:nvSpPr>
        <p:spPr bwMode="auto">
          <a:xfrm>
            <a:off x="6468" y="6096000"/>
            <a:ext cx="722614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800" b="1" dirty="0">
                <a:effectLst>
                  <a:outerShdw blurRad="38100" dist="38100" dir="2700000" algn="tl">
                    <a:srgbClr val="000000">
                      <a:alpha val="43137"/>
                    </a:srgbClr>
                  </a:outerShdw>
                </a:effectLst>
                <a:latin typeface="Tw Cen MT" pitchFamily="34" charset="0"/>
                <a:cs typeface="Arial" pitchFamily="34" charset="0"/>
              </a:rPr>
              <a:t>1357 Ashley Hall Road</a:t>
            </a:r>
          </a:p>
          <a:p>
            <a:pPr lvl="0" algn="ctr" fontAlgn="base">
              <a:spcBef>
                <a:spcPct val="0"/>
              </a:spcBef>
              <a:spcAft>
                <a:spcPct val="0"/>
              </a:spcAft>
            </a:pPr>
            <a:r>
              <a:rPr lang="en-US" b="1" dirty="0" err="1">
                <a:effectLst>
                  <a:outerShdw blurRad="38100" dist="38100" dir="2700000" algn="tl">
                    <a:srgbClr val="000000">
                      <a:alpha val="43137"/>
                    </a:srgbClr>
                  </a:outerShdw>
                </a:effectLst>
                <a:latin typeface="Tw Cen MT" pitchFamily="34" charset="0"/>
                <a:cs typeface="Arial" pitchFamily="34" charset="0"/>
              </a:rPr>
              <a:t>Memminger</a:t>
            </a:r>
            <a:r>
              <a:rPr lang="en-US" b="1" dirty="0">
                <a:effectLst>
                  <a:outerShdw blurRad="38100" dist="38100" dir="2700000" algn="tl">
                    <a:srgbClr val="000000">
                      <a:alpha val="43137"/>
                    </a:srgbClr>
                  </a:outerShdw>
                </a:effectLst>
                <a:latin typeface="Tw Cen MT" pitchFamily="34" charset="0"/>
                <a:cs typeface="Arial" pitchFamily="34" charset="0"/>
              </a:rPr>
              <a:t> Hall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Charleston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MLS# 16025487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$214,900</a:t>
            </a:r>
            <a:endParaRPr kumimoji="0" lang="en-US" sz="105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24" name="Picture 1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620003" y="1372274"/>
            <a:ext cx="1368704" cy="91292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8" name="Picture 1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620000" y="3811206"/>
            <a:ext cx="1368707" cy="91292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 name="Picture 1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20000" y="5030672"/>
            <a:ext cx="1368707" cy="91292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Text Box 3"/>
          <p:cNvSpPr txBox="1">
            <a:spLocks noChangeArrowheads="1" noChangeShapeType="1"/>
          </p:cNvSpPr>
          <p:nvPr/>
        </p:nvSpPr>
        <p:spPr bwMode="auto">
          <a:xfrm>
            <a:off x="9753600" y="177375"/>
            <a:ext cx="3152947" cy="1056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t" anchorCtr="0" compatLnSpc="1">
            <a:prstTxWarp prst="textNoShape">
              <a:avLst/>
            </a:prstTxWarp>
          </a:bodyPr>
          <a:lstStyle/>
          <a:p>
            <a:pPr lvl="0" algn="r" fontAlgn="base">
              <a:spcBef>
                <a:spcPct val="0"/>
              </a:spcBef>
              <a:spcAft>
                <a:spcPct val="0"/>
              </a:spcAft>
            </a:pPr>
            <a:r>
              <a:rPr lang="en-US" sz="2800" b="1" i="1" dirty="0">
                <a:solidFill>
                  <a:srgbClr val="FFFF00"/>
                </a:solidFill>
                <a:latin typeface="Trajan Pro" panose="02020502050506020301" pitchFamily="18" charset="0"/>
                <a:cs typeface="Arial" pitchFamily="34" charset="0"/>
              </a:rPr>
              <a:t>Just reduced!</a:t>
            </a:r>
            <a:endParaRPr lang="en-US" b="1" i="1" dirty="0">
              <a:solidFill>
                <a:srgbClr val="FFFF00"/>
              </a:solidFill>
              <a:latin typeface="Trajan Pro" panose="02020502050506020301" pitchFamily="18" charset="0"/>
              <a:cs typeface="Arial" pitchFamily="34" charset="0"/>
            </a:endParaRPr>
          </a:p>
        </p:txBody>
      </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86</TotalTime>
  <Words>109</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Trajan Pro</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27</cp:revision>
  <dcterms:created xsi:type="dcterms:W3CDTF">2006-08-16T00:00:00Z</dcterms:created>
  <dcterms:modified xsi:type="dcterms:W3CDTF">2016-11-11T14:26:48Z</dcterms:modified>
</cp:coreProperties>
</file>