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B32C"/>
    <a:srgbClr val="15294C"/>
    <a:srgbClr val="DF531B"/>
    <a:srgbClr val="38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3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76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3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7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4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1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4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8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4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9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2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31330-197B-4966-B63E-91DC1E73CADF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4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 l="-49000" r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688" y="28780"/>
            <a:ext cx="7772400" cy="690659"/>
          </a:xfrm>
          <a:effectLst/>
        </p:spPr>
        <p:txBody>
          <a:bodyPr anchor="ctr">
            <a:noAutofit/>
          </a:bodyPr>
          <a:lstStyle/>
          <a:p>
            <a:r>
              <a:rPr lang="en-US" sz="4400" b="1" dirty="0">
                <a:solidFill>
                  <a:srgbClr val="15294C"/>
                </a:solidFill>
                <a:latin typeface="Freestyle Script" panose="030804020302050B0404" pitchFamily="66" charset="0"/>
              </a:rPr>
              <a:t>Renovated James Island - $5,000 Agent Bonus!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5252331"/>
            <a:ext cx="5065424" cy="3534133"/>
          </a:xfrm>
        </p:spPr>
        <p:txBody>
          <a:bodyPr numCol="1" anchor="ctr">
            <a:noAutofit/>
          </a:bodyPr>
          <a:lstStyle/>
          <a:p>
            <a:pPr algn="l"/>
            <a:r>
              <a:rPr lang="en-US" sz="1500" dirty="0">
                <a:solidFill>
                  <a:srgbClr val="15294C"/>
                </a:solidFill>
              </a:rPr>
              <a:t>Like New &amp; Beautifully Renovated Home w/Incredible attention to detail! 4 Bed 3 Bath! You could see this home on HGTV as the ''After'' photos! Open &amp; Split Floor Plan, All New Designer Kitchen w/Custom Cabinetry and Beautiful Quartz Counters! 2021 Stainless Appliances Convey. All New Master Bedroom w/Custom </a:t>
            </a:r>
            <a:r>
              <a:rPr lang="en-US" sz="1500" dirty="0" err="1">
                <a:solidFill>
                  <a:srgbClr val="15294C"/>
                </a:solidFill>
              </a:rPr>
              <a:t>En</a:t>
            </a:r>
            <a:r>
              <a:rPr lang="en-US" sz="1500" dirty="0">
                <a:solidFill>
                  <a:srgbClr val="15294C"/>
                </a:solidFill>
              </a:rPr>
              <a:t>-Suite &amp; </a:t>
            </a:r>
            <a:r>
              <a:rPr lang="en-US" sz="1500" dirty="0" err="1">
                <a:solidFill>
                  <a:srgbClr val="15294C"/>
                </a:solidFill>
              </a:rPr>
              <a:t>Rainshower</a:t>
            </a:r>
            <a:r>
              <a:rPr lang="en-US" sz="1500" dirty="0">
                <a:solidFill>
                  <a:srgbClr val="15294C"/>
                </a:solidFill>
              </a:rPr>
              <a:t>. 2nd Master w/New Custom </a:t>
            </a:r>
            <a:r>
              <a:rPr lang="en-US" sz="1500" dirty="0" err="1">
                <a:solidFill>
                  <a:srgbClr val="15294C"/>
                </a:solidFill>
              </a:rPr>
              <a:t>En</a:t>
            </a:r>
            <a:r>
              <a:rPr lang="en-US" sz="1500" dirty="0">
                <a:solidFill>
                  <a:srgbClr val="15294C"/>
                </a:solidFill>
              </a:rPr>
              <a:t>-Suite! All New Guest Bathroom. Refinished Hardwoods &amp; All New in Kitchen/Master. NEW HGTV Paint Color throughout interior, Shiplap Accents and New Light Fixtures. Extra Large Sunroom w/New HVAC. 2018 Roof, &amp; 2019 Rinnai Water Heater! All the sweat equity is done for you! Whitehouse Plantation is a sought-after neighborhood on James Island &amp; No HOA. It's only ten minutes to Folly Beach &amp; ten minutes to Downtown! Come see your new home! </a:t>
            </a:r>
          </a:p>
          <a:p>
            <a:pPr algn="l"/>
            <a:r>
              <a:rPr lang="en-US" sz="1200" b="1" i="1" dirty="0">
                <a:solidFill>
                  <a:srgbClr val="15294C"/>
                </a:solidFill>
              </a:rPr>
              <a:t>Take a Virtual Tour: https://virtualrealtyllc.gofullframe.com/ut/1359_Whitehouse_Blvd.html</a:t>
            </a:r>
          </a:p>
        </p:txBody>
      </p:sp>
      <p:sp>
        <p:nvSpPr>
          <p:cNvPr id="7" name="Rectangle 6"/>
          <p:cNvSpPr/>
          <p:nvPr/>
        </p:nvSpPr>
        <p:spPr>
          <a:xfrm>
            <a:off x="229688" y="9801053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D1B32C"/>
                </a:solidFill>
              </a:rPr>
              <a:t>Charleston First Real Estate, Inc | 2208 Forest </a:t>
            </a:r>
            <a:r>
              <a:rPr lang="en-US" sz="1100">
                <a:solidFill>
                  <a:srgbClr val="D1B32C"/>
                </a:solidFill>
              </a:rPr>
              <a:t>Lakes Blvd | </a:t>
            </a:r>
            <a:r>
              <a:rPr lang="en-US" sz="1100" dirty="0">
                <a:solidFill>
                  <a:srgbClr val="D1B32C"/>
                </a:solidFill>
              </a:rPr>
              <a:t>Charleston SC 29414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2" y="9027117"/>
            <a:ext cx="77745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1600" b="1" dirty="0">
                <a:solidFill>
                  <a:srgbClr val="15294C"/>
                </a:solidFill>
              </a:rPr>
              <a:t>David Tester, ABRM</a:t>
            </a:r>
          </a:p>
          <a:p>
            <a:pPr algn="ctr"/>
            <a:r>
              <a:rPr lang="nb-NO" sz="1400" dirty="0">
                <a:solidFill>
                  <a:srgbClr val="15294C"/>
                </a:solidFill>
              </a:rPr>
              <a:t>(843) 452-7337 | david@davidtester.com</a:t>
            </a:r>
          </a:p>
          <a:p>
            <a:pPr algn="ctr"/>
            <a:r>
              <a:rPr lang="nb-NO" sz="1400" dirty="0">
                <a:solidFill>
                  <a:srgbClr val="15294C"/>
                </a:solidFill>
              </a:rPr>
              <a:t>www.davidtester.com</a:t>
            </a:r>
            <a:endParaRPr lang="en-US" sz="1400" dirty="0">
              <a:solidFill>
                <a:srgbClr val="15294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9688" y="4013963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2800" b="1" dirty="0">
                <a:ln w="3175">
                  <a:noFill/>
                </a:ln>
                <a:solidFill>
                  <a:srgbClr val="15294C"/>
                </a:solidFill>
              </a:rPr>
              <a:t>1359 Whitehouse Boulevard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rgbClr val="15294C"/>
                </a:solidFill>
              </a:rPr>
              <a:t>Whitehouse Plantation | Charleston, SC 29412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rgbClr val="15294C"/>
                </a:solidFill>
              </a:rPr>
              <a:t>MLS# 22015894 | $549,000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31" y="8886056"/>
            <a:ext cx="1051560" cy="10515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3184" y="5270672"/>
            <a:ext cx="2572323" cy="168058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4971" y="7088704"/>
            <a:ext cx="2568746" cy="167824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398"/>
          <a:stretch/>
        </p:blipFill>
        <p:spPr>
          <a:xfrm>
            <a:off x="6852158" y="8886056"/>
            <a:ext cx="1051560" cy="10515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" r="1178"/>
          <a:stretch/>
        </p:blipFill>
        <p:spPr>
          <a:xfrm>
            <a:off x="356431" y="693125"/>
            <a:ext cx="4791750" cy="322124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4307" y="1901556"/>
            <a:ext cx="1231198" cy="80438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5" y="1900496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5" y="3107867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83E7C05-17A2-4345-B250-2652B910F2B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4" y="693125"/>
            <a:ext cx="1231200" cy="80438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2CCA115-A940-4385-BB0C-C1A12AB6C3D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1068" y="693125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178A9FE-27F3-4F80-B243-068DD3EEB83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1068" y="3107867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C34C8B-AEF8-4F34-9443-9BD004CB6BE8}"/>
              </a:ext>
            </a:extLst>
          </p:cNvPr>
          <p:cNvSpPr/>
          <p:nvPr/>
        </p:nvSpPr>
        <p:spPr>
          <a:xfrm>
            <a:off x="-2566603" y="3268036"/>
            <a:ext cx="2336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Price Reduced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08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245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Freestyle Script</vt:lpstr>
      <vt:lpstr>Office Theme</vt:lpstr>
      <vt:lpstr>Renovated James Island - $5,000 Agent Bonus!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for a Guest Suite in Mt. Pleasant?</dc:title>
  <dc:creator>A. Thomas Price</dc:creator>
  <cp:lastModifiedBy>A. Thomas Price</cp:lastModifiedBy>
  <cp:revision>33</cp:revision>
  <dcterms:created xsi:type="dcterms:W3CDTF">2016-05-13T14:43:32Z</dcterms:created>
  <dcterms:modified xsi:type="dcterms:W3CDTF">2022-06-27T20:51:16Z</dcterms:modified>
</cp:coreProperties>
</file>